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8" r:id="rId7"/>
    <p:sldId id="259" r:id="rId8"/>
    <p:sldId id="269" r:id="rId9"/>
    <p:sldId id="270" r:id="rId10"/>
    <p:sldId id="271" r:id="rId11"/>
    <p:sldId id="272" r:id="rId12"/>
    <p:sldId id="273" r:id="rId13"/>
    <p:sldId id="274" r:id="rId14"/>
    <p:sldId id="265" r:id="rId15"/>
    <p:sldId id="266" r:id="rId16"/>
    <p:sldId id="262" r:id="rId17"/>
    <p:sldId id="263" r:id="rId18"/>
    <p:sldId id="275"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BE1DA5-62A4-4834-8263-E8995C529A82}" v="35" dt="2020-11-19T18:17:00.0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74" autoAdjust="0"/>
    <p:restoredTop sz="94660"/>
  </p:normalViewPr>
  <p:slideViewPr>
    <p:cSldViewPr snapToGrid="0">
      <p:cViewPr>
        <p:scale>
          <a:sx n="67" d="100"/>
          <a:sy n="67" d="100"/>
        </p:scale>
        <p:origin x="32"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ssa Heeringa - Boer" userId="1f9b6369-772d-4fc2-a94c-f05c5210091e" providerId="ADAL" clId="{54BE1DA5-62A4-4834-8263-E8995C529A82}"/>
    <pc:docChg chg="undo custSel mod addSld delSld modSld sldOrd">
      <pc:chgData name="Tessa Heeringa - Boer" userId="1f9b6369-772d-4fc2-a94c-f05c5210091e" providerId="ADAL" clId="{54BE1DA5-62A4-4834-8263-E8995C529A82}" dt="2020-11-19T18:18:58.675" v="1235" actId="26606"/>
      <pc:docMkLst>
        <pc:docMk/>
      </pc:docMkLst>
      <pc:sldChg chg="addSp modSp mod setBg">
        <pc:chgData name="Tessa Heeringa - Boer" userId="1f9b6369-772d-4fc2-a94c-f05c5210091e" providerId="ADAL" clId="{54BE1DA5-62A4-4834-8263-E8995C529A82}" dt="2020-11-19T18:18:58.675" v="1235" actId="26606"/>
        <pc:sldMkLst>
          <pc:docMk/>
          <pc:sldMk cId="161010009" sldId="256"/>
        </pc:sldMkLst>
        <pc:spChg chg="mod">
          <ac:chgData name="Tessa Heeringa - Boer" userId="1f9b6369-772d-4fc2-a94c-f05c5210091e" providerId="ADAL" clId="{54BE1DA5-62A4-4834-8263-E8995C529A82}" dt="2020-11-19T18:18:58.675" v="1235" actId="26606"/>
          <ac:spMkLst>
            <pc:docMk/>
            <pc:sldMk cId="161010009" sldId="256"/>
            <ac:spMk id="2" creationId="{E27E7B5E-9DC0-4DCC-8292-2CE5308F1C95}"/>
          </ac:spMkLst>
        </pc:spChg>
        <pc:spChg chg="mod">
          <ac:chgData name="Tessa Heeringa - Boer" userId="1f9b6369-772d-4fc2-a94c-f05c5210091e" providerId="ADAL" clId="{54BE1DA5-62A4-4834-8263-E8995C529A82}" dt="2020-11-19T18:18:58.675" v="1235" actId="26606"/>
          <ac:spMkLst>
            <pc:docMk/>
            <pc:sldMk cId="161010009" sldId="256"/>
            <ac:spMk id="3" creationId="{708D9FF4-7AF0-4070-9715-480CF5AE6654}"/>
          </ac:spMkLst>
        </pc:spChg>
        <pc:spChg chg="add">
          <ac:chgData name="Tessa Heeringa - Boer" userId="1f9b6369-772d-4fc2-a94c-f05c5210091e" providerId="ADAL" clId="{54BE1DA5-62A4-4834-8263-E8995C529A82}" dt="2020-11-19T18:18:58.675" v="1235" actId="26606"/>
          <ac:spMkLst>
            <pc:docMk/>
            <pc:sldMk cId="161010009" sldId="256"/>
            <ac:spMk id="8" creationId="{AB4FFECA-0832-4FE3-B587-054A0F2D8054}"/>
          </ac:spMkLst>
        </pc:spChg>
        <pc:spChg chg="add">
          <ac:chgData name="Tessa Heeringa - Boer" userId="1f9b6369-772d-4fc2-a94c-f05c5210091e" providerId="ADAL" clId="{54BE1DA5-62A4-4834-8263-E8995C529A82}" dt="2020-11-19T18:18:58.675" v="1235" actId="26606"/>
          <ac:spMkLst>
            <pc:docMk/>
            <pc:sldMk cId="161010009" sldId="256"/>
            <ac:spMk id="10" creationId="{C65858E6-5C0F-4AAE-A1AC-29BA07FFEE5C}"/>
          </ac:spMkLst>
        </pc:spChg>
      </pc:sldChg>
      <pc:sldChg chg="modSp">
        <pc:chgData name="Tessa Heeringa - Boer" userId="1f9b6369-772d-4fc2-a94c-f05c5210091e" providerId="ADAL" clId="{54BE1DA5-62A4-4834-8263-E8995C529A82}" dt="2020-11-19T18:12:17.835" v="1227" actId="20577"/>
        <pc:sldMkLst>
          <pc:docMk/>
          <pc:sldMk cId="4081996522" sldId="257"/>
        </pc:sldMkLst>
        <pc:spChg chg="mod">
          <ac:chgData name="Tessa Heeringa - Boer" userId="1f9b6369-772d-4fc2-a94c-f05c5210091e" providerId="ADAL" clId="{54BE1DA5-62A4-4834-8263-E8995C529A82}" dt="2020-11-19T18:12:17.835" v="1227" actId="20577"/>
          <ac:spMkLst>
            <pc:docMk/>
            <pc:sldMk cId="4081996522" sldId="257"/>
            <ac:spMk id="3" creationId="{A1629B2E-68C0-4E99-9559-62C233BA0BBA}"/>
          </ac:spMkLst>
        </pc:spChg>
      </pc:sldChg>
      <pc:sldChg chg="addSp delSp modSp add">
        <pc:chgData name="Tessa Heeringa - Boer" userId="1f9b6369-772d-4fc2-a94c-f05c5210091e" providerId="ADAL" clId="{54BE1DA5-62A4-4834-8263-E8995C529A82}" dt="2020-11-19T17:39:12.567" v="10" actId="14100"/>
        <pc:sldMkLst>
          <pc:docMk/>
          <pc:sldMk cId="3096868534" sldId="259"/>
        </pc:sldMkLst>
        <pc:spChg chg="mod">
          <ac:chgData name="Tessa Heeringa - Boer" userId="1f9b6369-772d-4fc2-a94c-f05c5210091e" providerId="ADAL" clId="{54BE1DA5-62A4-4834-8263-E8995C529A82}" dt="2020-11-19T17:38:18.971" v="4" actId="14100"/>
          <ac:spMkLst>
            <pc:docMk/>
            <pc:sldMk cId="3096868534" sldId="259"/>
            <ac:spMk id="2" creationId="{4F8C8070-6105-46C0-99CA-720C679985C9}"/>
          </ac:spMkLst>
        </pc:spChg>
        <pc:spChg chg="del">
          <ac:chgData name="Tessa Heeringa - Boer" userId="1f9b6369-772d-4fc2-a94c-f05c5210091e" providerId="ADAL" clId="{54BE1DA5-62A4-4834-8263-E8995C529A82}" dt="2020-11-19T17:39:01.129" v="5"/>
          <ac:spMkLst>
            <pc:docMk/>
            <pc:sldMk cId="3096868534" sldId="259"/>
            <ac:spMk id="3" creationId="{5AD56B05-1FC5-414C-A9DD-6E626E886F57}"/>
          </ac:spMkLst>
        </pc:spChg>
        <pc:picChg chg="add mod">
          <ac:chgData name="Tessa Heeringa - Boer" userId="1f9b6369-772d-4fc2-a94c-f05c5210091e" providerId="ADAL" clId="{54BE1DA5-62A4-4834-8263-E8995C529A82}" dt="2020-11-19T17:39:12.567" v="10" actId="14100"/>
          <ac:picMkLst>
            <pc:docMk/>
            <pc:sldMk cId="3096868534" sldId="259"/>
            <ac:picMk id="4" creationId="{DEE0C805-3966-4944-AAAC-9554F0AB46DA}"/>
          </ac:picMkLst>
        </pc:picChg>
      </pc:sldChg>
      <pc:sldChg chg="addSp delSp add del">
        <pc:chgData name="Tessa Heeringa - Boer" userId="1f9b6369-772d-4fc2-a94c-f05c5210091e" providerId="ADAL" clId="{54BE1DA5-62A4-4834-8263-E8995C529A82}" dt="2020-11-19T17:42:20.922" v="30" actId="2696"/>
        <pc:sldMkLst>
          <pc:docMk/>
          <pc:sldMk cId="1499717445" sldId="260"/>
        </pc:sldMkLst>
        <pc:picChg chg="add del">
          <ac:chgData name="Tessa Heeringa - Boer" userId="1f9b6369-772d-4fc2-a94c-f05c5210091e" providerId="ADAL" clId="{54BE1DA5-62A4-4834-8263-E8995C529A82}" dt="2020-11-19T17:40:43.837" v="13" actId="478"/>
          <ac:picMkLst>
            <pc:docMk/>
            <pc:sldMk cId="1499717445" sldId="260"/>
            <ac:picMk id="4" creationId="{DDC5270A-6B63-4588-984C-28A976EC3C8E}"/>
          </ac:picMkLst>
        </pc:picChg>
      </pc:sldChg>
      <pc:sldChg chg="addSp modSp add mod setBg">
        <pc:chgData name="Tessa Heeringa - Boer" userId="1f9b6369-772d-4fc2-a94c-f05c5210091e" providerId="ADAL" clId="{54BE1DA5-62A4-4834-8263-E8995C529A82}" dt="2020-11-19T18:17:26.810" v="1233" actId="26606"/>
        <pc:sldMkLst>
          <pc:docMk/>
          <pc:sldMk cId="2371223957" sldId="262"/>
        </pc:sldMkLst>
        <pc:spChg chg="mod">
          <ac:chgData name="Tessa Heeringa - Boer" userId="1f9b6369-772d-4fc2-a94c-f05c5210091e" providerId="ADAL" clId="{54BE1DA5-62A4-4834-8263-E8995C529A82}" dt="2020-11-19T18:17:26.810" v="1233" actId="26606"/>
          <ac:spMkLst>
            <pc:docMk/>
            <pc:sldMk cId="2371223957" sldId="262"/>
            <ac:spMk id="2" creationId="{00000000-0000-0000-0000-000000000000}"/>
          </ac:spMkLst>
        </pc:spChg>
        <pc:spChg chg="mod">
          <ac:chgData name="Tessa Heeringa - Boer" userId="1f9b6369-772d-4fc2-a94c-f05c5210091e" providerId="ADAL" clId="{54BE1DA5-62A4-4834-8263-E8995C529A82}" dt="2020-11-19T18:17:26.810" v="1233" actId="26606"/>
          <ac:spMkLst>
            <pc:docMk/>
            <pc:sldMk cId="2371223957" sldId="262"/>
            <ac:spMk id="3" creationId="{00000000-0000-0000-0000-000000000000}"/>
          </ac:spMkLst>
        </pc:spChg>
        <pc:spChg chg="add">
          <ac:chgData name="Tessa Heeringa - Boer" userId="1f9b6369-772d-4fc2-a94c-f05c5210091e" providerId="ADAL" clId="{54BE1DA5-62A4-4834-8263-E8995C529A82}" dt="2020-11-19T18:17:26.810" v="1233" actId="26606"/>
          <ac:spMkLst>
            <pc:docMk/>
            <pc:sldMk cId="2371223957" sldId="262"/>
            <ac:spMk id="8" creationId="{40851669-7281-49C2-8BF0-67BA70EC1AC7}"/>
          </ac:spMkLst>
        </pc:spChg>
        <pc:spChg chg="add">
          <ac:chgData name="Tessa Heeringa - Boer" userId="1f9b6369-772d-4fc2-a94c-f05c5210091e" providerId="ADAL" clId="{54BE1DA5-62A4-4834-8263-E8995C529A82}" dt="2020-11-19T18:17:26.810" v="1233" actId="26606"/>
          <ac:spMkLst>
            <pc:docMk/>
            <pc:sldMk cId="2371223957" sldId="262"/>
            <ac:spMk id="10" creationId="{16992B13-74C4-4370-93C5-F5403D944D8E}"/>
          </ac:spMkLst>
        </pc:spChg>
        <pc:spChg chg="add">
          <ac:chgData name="Tessa Heeringa - Boer" userId="1f9b6369-772d-4fc2-a94c-f05c5210091e" providerId="ADAL" clId="{54BE1DA5-62A4-4834-8263-E8995C529A82}" dt="2020-11-19T18:17:26.810" v="1233" actId="26606"/>
          <ac:spMkLst>
            <pc:docMk/>
            <pc:sldMk cId="2371223957" sldId="262"/>
            <ac:spMk id="12" creationId="{A3AE1F77-1EC8-47BA-A381-B6618A2FCD65}"/>
          </ac:spMkLst>
        </pc:spChg>
      </pc:sldChg>
      <pc:sldChg chg="addSp modSp add mod ord setBg">
        <pc:chgData name="Tessa Heeringa - Boer" userId="1f9b6369-772d-4fc2-a94c-f05c5210091e" providerId="ADAL" clId="{54BE1DA5-62A4-4834-8263-E8995C529A82}" dt="2020-11-19T18:17:22.204" v="1232" actId="26606"/>
        <pc:sldMkLst>
          <pc:docMk/>
          <pc:sldMk cId="3061291301" sldId="263"/>
        </pc:sldMkLst>
        <pc:spChg chg="mod">
          <ac:chgData name="Tessa Heeringa - Boer" userId="1f9b6369-772d-4fc2-a94c-f05c5210091e" providerId="ADAL" clId="{54BE1DA5-62A4-4834-8263-E8995C529A82}" dt="2020-11-19T18:17:22.204" v="1232" actId="26606"/>
          <ac:spMkLst>
            <pc:docMk/>
            <pc:sldMk cId="3061291301" sldId="263"/>
            <ac:spMk id="2" creationId="{00000000-0000-0000-0000-000000000000}"/>
          </ac:spMkLst>
        </pc:spChg>
        <pc:spChg chg="mod">
          <ac:chgData name="Tessa Heeringa - Boer" userId="1f9b6369-772d-4fc2-a94c-f05c5210091e" providerId="ADAL" clId="{54BE1DA5-62A4-4834-8263-E8995C529A82}" dt="2020-11-19T18:17:22.204" v="1232" actId="26606"/>
          <ac:spMkLst>
            <pc:docMk/>
            <pc:sldMk cId="3061291301" sldId="263"/>
            <ac:spMk id="3" creationId="{00000000-0000-0000-0000-000000000000}"/>
          </ac:spMkLst>
        </pc:spChg>
        <pc:spChg chg="add">
          <ac:chgData name="Tessa Heeringa - Boer" userId="1f9b6369-772d-4fc2-a94c-f05c5210091e" providerId="ADAL" clId="{54BE1DA5-62A4-4834-8263-E8995C529A82}" dt="2020-11-19T18:17:22.204" v="1232" actId="26606"/>
          <ac:spMkLst>
            <pc:docMk/>
            <pc:sldMk cId="3061291301" sldId="263"/>
            <ac:spMk id="8" creationId="{89DBA3C2-C92B-4CEB-868F-52A62295B3EC}"/>
          </ac:spMkLst>
        </pc:spChg>
        <pc:spChg chg="add">
          <ac:chgData name="Tessa Heeringa - Boer" userId="1f9b6369-772d-4fc2-a94c-f05c5210091e" providerId="ADAL" clId="{54BE1DA5-62A4-4834-8263-E8995C529A82}" dt="2020-11-19T18:17:22.204" v="1232" actId="26606"/>
          <ac:spMkLst>
            <pc:docMk/>
            <pc:sldMk cId="3061291301" sldId="263"/>
            <ac:spMk id="10" creationId="{0A5C11C9-65D2-491A-A266-6ADBD2CB441D}"/>
          </ac:spMkLst>
        </pc:spChg>
      </pc:sldChg>
      <pc:sldChg chg="addSp modSp add mod setBg">
        <pc:chgData name="Tessa Heeringa - Boer" userId="1f9b6369-772d-4fc2-a94c-f05c5210091e" providerId="ADAL" clId="{54BE1DA5-62A4-4834-8263-E8995C529A82}" dt="2020-11-19T18:05:53.551" v="1123" actId="26606"/>
        <pc:sldMkLst>
          <pc:docMk/>
          <pc:sldMk cId="2640837761" sldId="265"/>
        </pc:sldMkLst>
        <pc:spChg chg="mod">
          <ac:chgData name="Tessa Heeringa - Boer" userId="1f9b6369-772d-4fc2-a94c-f05c5210091e" providerId="ADAL" clId="{54BE1DA5-62A4-4834-8263-E8995C529A82}" dt="2020-11-19T18:05:53.551" v="1123" actId="26606"/>
          <ac:spMkLst>
            <pc:docMk/>
            <pc:sldMk cId="2640837761" sldId="265"/>
            <ac:spMk id="2" creationId="{00000000-0000-0000-0000-000000000000}"/>
          </ac:spMkLst>
        </pc:spChg>
        <pc:spChg chg="mod">
          <ac:chgData name="Tessa Heeringa - Boer" userId="1f9b6369-772d-4fc2-a94c-f05c5210091e" providerId="ADAL" clId="{54BE1DA5-62A4-4834-8263-E8995C529A82}" dt="2020-11-19T18:05:53.551" v="1123" actId="26606"/>
          <ac:spMkLst>
            <pc:docMk/>
            <pc:sldMk cId="2640837761" sldId="265"/>
            <ac:spMk id="3" creationId="{00000000-0000-0000-0000-000000000000}"/>
          </ac:spMkLst>
        </pc:spChg>
        <pc:picChg chg="add">
          <ac:chgData name="Tessa Heeringa - Boer" userId="1f9b6369-772d-4fc2-a94c-f05c5210091e" providerId="ADAL" clId="{54BE1DA5-62A4-4834-8263-E8995C529A82}" dt="2020-11-19T18:05:53.551" v="1123" actId="26606"/>
          <ac:picMkLst>
            <pc:docMk/>
            <pc:sldMk cId="2640837761" sldId="265"/>
            <ac:picMk id="7" creationId="{9F33CC96-AE17-4180-970C-5168125A7E1F}"/>
          </ac:picMkLst>
        </pc:picChg>
      </pc:sldChg>
      <pc:sldChg chg="addSp modSp add mod setBg modAnim">
        <pc:chgData name="Tessa Heeringa - Boer" userId="1f9b6369-772d-4fc2-a94c-f05c5210091e" providerId="ADAL" clId="{54BE1DA5-62A4-4834-8263-E8995C529A82}" dt="2020-11-19T18:17:33.198" v="1234" actId="26606"/>
        <pc:sldMkLst>
          <pc:docMk/>
          <pc:sldMk cId="3192354741" sldId="266"/>
        </pc:sldMkLst>
        <pc:spChg chg="mod">
          <ac:chgData name="Tessa Heeringa - Boer" userId="1f9b6369-772d-4fc2-a94c-f05c5210091e" providerId="ADAL" clId="{54BE1DA5-62A4-4834-8263-E8995C529A82}" dt="2020-11-19T18:17:33.198" v="1234" actId="26606"/>
          <ac:spMkLst>
            <pc:docMk/>
            <pc:sldMk cId="3192354741" sldId="266"/>
            <ac:spMk id="2" creationId="{00000000-0000-0000-0000-000000000000}"/>
          </ac:spMkLst>
        </pc:spChg>
        <pc:spChg chg="mod">
          <ac:chgData name="Tessa Heeringa - Boer" userId="1f9b6369-772d-4fc2-a94c-f05c5210091e" providerId="ADAL" clId="{54BE1DA5-62A4-4834-8263-E8995C529A82}" dt="2020-11-19T18:17:33.198" v="1234" actId="26606"/>
          <ac:spMkLst>
            <pc:docMk/>
            <pc:sldMk cId="3192354741" sldId="266"/>
            <ac:spMk id="3" creationId="{00000000-0000-0000-0000-000000000000}"/>
          </ac:spMkLst>
        </pc:spChg>
        <pc:spChg chg="add">
          <ac:chgData name="Tessa Heeringa - Boer" userId="1f9b6369-772d-4fc2-a94c-f05c5210091e" providerId="ADAL" clId="{54BE1DA5-62A4-4834-8263-E8995C529A82}" dt="2020-11-19T18:17:33.198" v="1234" actId="26606"/>
          <ac:spMkLst>
            <pc:docMk/>
            <pc:sldMk cId="3192354741" sldId="266"/>
            <ac:spMk id="8" creationId="{A98AD482-27A4-454E-8A3A-84F73CBDA7E4}"/>
          </ac:spMkLst>
        </pc:spChg>
        <pc:spChg chg="add">
          <ac:chgData name="Tessa Heeringa - Boer" userId="1f9b6369-772d-4fc2-a94c-f05c5210091e" providerId="ADAL" clId="{54BE1DA5-62A4-4834-8263-E8995C529A82}" dt="2020-11-19T18:17:33.198" v="1234" actId="26606"/>
          <ac:spMkLst>
            <pc:docMk/>
            <pc:sldMk cId="3192354741" sldId="266"/>
            <ac:spMk id="10" creationId="{322422E2-F15A-43AE-98F1-7210710B0EB8}"/>
          </ac:spMkLst>
        </pc:spChg>
        <pc:spChg chg="add">
          <ac:chgData name="Tessa Heeringa - Boer" userId="1f9b6369-772d-4fc2-a94c-f05c5210091e" providerId="ADAL" clId="{54BE1DA5-62A4-4834-8263-E8995C529A82}" dt="2020-11-19T18:17:33.198" v="1234" actId="26606"/>
          <ac:spMkLst>
            <pc:docMk/>
            <pc:sldMk cId="3192354741" sldId="266"/>
            <ac:spMk id="12" creationId="{BDC8164B-5FC0-4CBD-B7AE-0CB8780FFCB3}"/>
          </ac:spMkLst>
        </pc:spChg>
      </pc:sldChg>
      <pc:sldChg chg="delSp modSp add">
        <pc:chgData name="Tessa Heeringa - Boer" userId="1f9b6369-772d-4fc2-a94c-f05c5210091e" providerId="ADAL" clId="{54BE1DA5-62A4-4834-8263-E8995C529A82}" dt="2020-11-19T17:42:57.087" v="173" actId="20577"/>
        <pc:sldMkLst>
          <pc:docMk/>
          <pc:sldMk cId="1371087408" sldId="269"/>
        </pc:sldMkLst>
        <pc:spChg chg="del mod">
          <ac:chgData name="Tessa Heeringa - Boer" userId="1f9b6369-772d-4fc2-a94c-f05c5210091e" providerId="ADAL" clId="{54BE1DA5-62A4-4834-8263-E8995C529A82}" dt="2020-11-19T17:41:52.362" v="23" actId="478"/>
          <ac:spMkLst>
            <pc:docMk/>
            <pc:sldMk cId="1371087408" sldId="269"/>
            <ac:spMk id="2" creationId="{00000000-0000-0000-0000-000000000000}"/>
          </ac:spMkLst>
        </pc:spChg>
        <pc:spChg chg="mod">
          <ac:chgData name="Tessa Heeringa - Boer" userId="1f9b6369-772d-4fc2-a94c-f05c5210091e" providerId="ADAL" clId="{54BE1DA5-62A4-4834-8263-E8995C529A82}" dt="2020-11-19T17:42:57.087" v="173" actId="20577"/>
          <ac:spMkLst>
            <pc:docMk/>
            <pc:sldMk cId="1371087408" sldId="269"/>
            <ac:spMk id="3" creationId="{00000000-0000-0000-0000-000000000000}"/>
          </ac:spMkLst>
        </pc:spChg>
      </pc:sldChg>
      <pc:sldChg chg="addSp delSp modSp add mod setBg">
        <pc:chgData name="Tessa Heeringa - Boer" userId="1f9b6369-772d-4fc2-a94c-f05c5210091e" providerId="ADAL" clId="{54BE1DA5-62A4-4834-8263-E8995C529A82}" dt="2020-11-19T17:45:07.198" v="343" actId="20577"/>
        <pc:sldMkLst>
          <pc:docMk/>
          <pc:sldMk cId="492190459" sldId="270"/>
        </pc:sldMkLst>
        <pc:spChg chg="mod ord">
          <ac:chgData name="Tessa Heeringa - Boer" userId="1f9b6369-772d-4fc2-a94c-f05c5210091e" providerId="ADAL" clId="{54BE1DA5-62A4-4834-8263-E8995C529A82}" dt="2020-11-19T17:44:50.897" v="269" actId="26606"/>
          <ac:spMkLst>
            <pc:docMk/>
            <pc:sldMk cId="492190459" sldId="270"/>
            <ac:spMk id="2" creationId="{03257232-E604-44DC-8CD5-8983665FCB19}"/>
          </ac:spMkLst>
        </pc:spChg>
        <pc:spChg chg="del">
          <ac:chgData name="Tessa Heeringa - Boer" userId="1f9b6369-772d-4fc2-a94c-f05c5210091e" providerId="ADAL" clId="{54BE1DA5-62A4-4834-8263-E8995C529A82}" dt="2020-11-19T17:44:47.531" v="268"/>
          <ac:spMkLst>
            <pc:docMk/>
            <pc:sldMk cId="492190459" sldId="270"/>
            <ac:spMk id="3" creationId="{5998C569-A500-484D-9351-DCA34DB7CE09}"/>
          </ac:spMkLst>
        </pc:spChg>
        <pc:spChg chg="add mod">
          <ac:chgData name="Tessa Heeringa - Boer" userId="1f9b6369-772d-4fc2-a94c-f05c5210091e" providerId="ADAL" clId="{54BE1DA5-62A4-4834-8263-E8995C529A82}" dt="2020-11-19T17:45:07.198" v="343" actId="20577"/>
          <ac:spMkLst>
            <pc:docMk/>
            <pc:sldMk cId="492190459" sldId="270"/>
            <ac:spMk id="8" creationId="{C5007379-B2FA-4EB2-8567-F9654F683A25}"/>
          </ac:spMkLst>
        </pc:spChg>
        <pc:spChg chg="add">
          <ac:chgData name="Tessa Heeringa - Boer" userId="1f9b6369-772d-4fc2-a94c-f05c5210091e" providerId="ADAL" clId="{54BE1DA5-62A4-4834-8263-E8995C529A82}" dt="2020-11-19T17:44:50.897" v="269" actId="26606"/>
          <ac:spMkLst>
            <pc:docMk/>
            <pc:sldMk cId="492190459" sldId="270"/>
            <ac:spMk id="11" creationId="{F2AF447E-E08D-4A51-ABEE-3A2D71E1E44C}"/>
          </ac:spMkLst>
        </pc:spChg>
        <pc:spChg chg="add">
          <ac:chgData name="Tessa Heeringa - Boer" userId="1f9b6369-772d-4fc2-a94c-f05c5210091e" providerId="ADAL" clId="{54BE1DA5-62A4-4834-8263-E8995C529A82}" dt="2020-11-19T17:44:50.897" v="269" actId="26606"/>
          <ac:spMkLst>
            <pc:docMk/>
            <pc:sldMk cId="492190459" sldId="270"/>
            <ac:spMk id="13" creationId="{59146B5A-0BC2-431D-8B26-141ADDE360BD}"/>
          </ac:spMkLst>
        </pc:spChg>
        <pc:spChg chg="add">
          <ac:chgData name="Tessa Heeringa - Boer" userId="1f9b6369-772d-4fc2-a94c-f05c5210091e" providerId="ADAL" clId="{54BE1DA5-62A4-4834-8263-E8995C529A82}" dt="2020-11-19T17:44:50.897" v="269" actId="26606"/>
          <ac:spMkLst>
            <pc:docMk/>
            <pc:sldMk cId="492190459" sldId="270"/>
            <ac:spMk id="15" creationId="{28A7DA0B-D1CC-428A-941E-C31E8E7BD4AF}"/>
          </ac:spMkLst>
        </pc:spChg>
        <pc:picChg chg="add mod">
          <ac:chgData name="Tessa Heeringa - Boer" userId="1f9b6369-772d-4fc2-a94c-f05c5210091e" providerId="ADAL" clId="{54BE1DA5-62A4-4834-8263-E8995C529A82}" dt="2020-11-19T17:44:50.897" v="269" actId="26606"/>
          <ac:picMkLst>
            <pc:docMk/>
            <pc:sldMk cId="492190459" sldId="270"/>
            <ac:picMk id="4" creationId="{E0C4C782-D705-43E8-817D-D9E6366E4E29}"/>
          </ac:picMkLst>
        </pc:picChg>
      </pc:sldChg>
      <pc:sldChg chg="addSp modSp add mod setBg">
        <pc:chgData name="Tessa Heeringa - Boer" userId="1f9b6369-772d-4fc2-a94c-f05c5210091e" providerId="ADAL" clId="{54BE1DA5-62A4-4834-8263-E8995C529A82}" dt="2020-11-19T18:05:58.604" v="1124" actId="26606"/>
        <pc:sldMkLst>
          <pc:docMk/>
          <pc:sldMk cId="2769949723" sldId="271"/>
        </pc:sldMkLst>
        <pc:spChg chg="mod">
          <ac:chgData name="Tessa Heeringa - Boer" userId="1f9b6369-772d-4fc2-a94c-f05c5210091e" providerId="ADAL" clId="{54BE1DA5-62A4-4834-8263-E8995C529A82}" dt="2020-11-19T18:05:58.604" v="1124" actId="26606"/>
          <ac:spMkLst>
            <pc:docMk/>
            <pc:sldMk cId="2769949723" sldId="271"/>
            <ac:spMk id="2" creationId="{A4DB0E0D-2547-45CE-9066-96CFD55C63A7}"/>
          </ac:spMkLst>
        </pc:spChg>
        <pc:spChg chg="mod">
          <ac:chgData name="Tessa Heeringa - Boer" userId="1f9b6369-772d-4fc2-a94c-f05c5210091e" providerId="ADAL" clId="{54BE1DA5-62A4-4834-8263-E8995C529A82}" dt="2020-11-19T18:05:58.604" v="1124" actId="26606"/>
          <ac:spMkLst>
            <pc:docMk/>
            <pc:sldMk cId="2769949723" sldId="271"/>
            <ac:spMk id="3" creationId="{3C139609-825E-46E3-A33F-EB98363176C9}"/>
          </ac:spMkLst>
        </pc:spChg>
        <pc:spChg chg="add">
          <ac:chgData name="Tessa Heeringa - Boer" userId="1f9b6369-772d-4fc2-a94c-f05c5210091e" providerId="ADAL" clId="{54BE1DA5-62A4-4834-8263-E8995C529A82}" dt="2020-11-19T18:05:58.604" v="1124" actId="26606"/>
          <ac:spMkLst>
            <pc:docMk/>
            <pc:sldMk cId="2769949723" sldId="271"/>
            <ac:spMk id="8" creationId="{89DBA3C2-C92B-4CEB-868F-52A62295B3EC}"/>
          </ac:spMkLst>
        </pc:spChg>
        <pc:spChg chg="add">
          <ac:chgData name="Tessa Heeringa - Boer" userId="1f9b6369-772d-4fc2-a94c-f05c5210091e" providerId="ADAL" clId="{54BE1DA5-62A4-4834-8263-E8995C529A82}" dt="2020-11-19T18:05:58.604" v="1124" actId="26606"/>
          <ac:spMkLst>
            <pc:docMk/>
            <pc:sldMk cId="2769949723" sldId="271"/>
            <ac:spMk id="10" creationId="{0A5C11C9-65D2-491A-A266-6ADBD2CB441D}"/>
          </ac:spMkLst>
        </pc:spChg>
      </pc:sldChg>
      <pc:sldChg chg="addSp modSp add mod setBg">
        <pc:chgData name="Tessa Heeringa - Boer" userId="1f9b6369-772d-4fc2-a94c-f05c5210091e" providerId="ADAL" clId="{54BE1DA5-62A4-4834-8263-E8995C529A82}" dt="2020-11-19T18:06:04.947" v="1125" actId="26606"/>
        <pc:sldMkLst>
          <pc:docMk/>
          <pc:sldMk cId="3843122665" sldId="272"/>
        </pc:sldMkLst>
        <pc:spChg chg="mod">
          <ac:chgData name="Tessa Heeringa - Boer" userId="1f9b6369-772d-4fc2-a94c-f05c5210091e" providerId="ADAL" clId="{54BE1DA5-62A4-4834-8263-E8995C529A82}" dt="2020-11-19T18:06:04.947" v="1125" actId="26606"/>
          <ac:spMkLst>
            <pc:docMk/>
            <pc:sldMk cId="3843122665" sldId="272"/>
            <ac:spMk id="2" creationId="{01DA6357-DB86-4591-BC46-E99975A38276}"/>
          </ac:spMkLst>
        </pc:spChg>
        <pc:spChg chg="mod">
          <ac:chgData name="Tessa Heeringa - Boer" userId="1f9b6369-772d-4fc2-a94c-f05c5210091e" providerId="ADAL" clId="{54BE1DA5-62A4-4834-8263-E8995C529A82}" dt="2020-11-19T18:06:04.947" v="1125" actId="26606"/>
          <ac:spMkLst>
            <pc:docMk/>
            <pc:sldMk cId="3843122665" sldId="272"/>
            <ac:spMk id="3" creationId="{0B27D261-F7AD-464C-A59C-817B97E0762D}"/>
          </ac:spMkLst>
        </pc:spChg>
        <pc:spChg chg="add">
          <ac:chgData name="Tessa Heeringa - Boer" userId="1f9b6369-772d-4fc2-a94c-f05c5210091e" providerId="ADAL" clId="{54BE1DA5-62A4-4834-8263-E8995C529A82}" dt="2020-11-19T18:06:04.947" v="1125" actId="26606"/>
          <ac:spMkLst>
            <pc:docMk/>
            <pc:sldMk cId="3843122665" sldId="272"/>
            <ac:spMk id="8" creationId="{B680D4D6-B06E-4316-8BBC-7A65A10AC853}"/>
          </ac:spMkLst>
        </pc:spChg>
        <pc:spChg chg="add">
          <ac:chgData name="Tessa Heeringa - Boer" userId="1f9b6369-772d-4fc2-a94c-f05c5210091e" providerId="ADAL" clId="{54BE1DA5-62A4-4834-8263-E8995C529A82}" dt="2020-11-19T18:06:04.947" v="1125" actId="26606"/>
          <ac:spMkLst>
            <pc:docMk/>
            <pc:sldMk cId="3843122665" sldId="272"/>
            <ac:spMk id="12" creationId="{64016ABB-4F5D-4BFA-9406-7CD61399B6CC}"/>
          </ac:spMkLst>
        </pc:spChg>
        <pc:cxnChg chg="add">
          <ac:chgData name="Tessa Heeringa - Boer" userId="1f9b6369-772d-4fc2-a94c-f05c5210091e" providerId="ADAL" clId="{54BE1DA5-62A4-4834-8263-E8995C529A82}" dt="2020-11-19T18:06:04.947" v="1125" actId="26606"/>
          <ac:cxnSpMkLst>
            <pc:docMk/>
            <pc:sldMk cId="3843122665" sldId="272"/>
            <ac:cxnSpMk id="10" creationId="{ED72A37F-0C2F-473C-9D71-B80AEE71BF03}"/>
          </ac:cxnSpMkLst>
        </pc:cxnChg>
      </pc:sldChg>
      <pc:sldChg chg="addSp modSp add mod setBg">
        <pc:chgData name="Tessa Heeringa - Boer" userId="1f9b6369-772d-4fc2-a94c-f05c5210091e" providerId="ADAL" clId="{54BE1DA5-62A4-4834-8263-E8995C529A82}" dt="2020-11-19T18:06:14.954" v="1126" actId="26606"/>
        <pc:sldMkLst>
          <pc:docMk/>
          <pc:sldMk cId="3327895070" sldId="273"/>
        </pc:sldMkLst>
        <pc:spChg chg="mod">
          <ac:chgData name="Tessa Heeringa - Boer" userId="1f9b6369-772d-4fc2-a94c-f05c5210091e" providerId="ADAL" clId="{54BE1DA5-62A4-4834-8263-E8995C529A82}" dt="2020-11-19T18:06:14.954" v="1126" actId="26606"/>
          <ac:spMkLst>
            <pc:docMk/>
            <pc:sldMk cId="3327895070" sldId="273"/>
            <ac:spMk id="2" creationId="{33B5F9A2-A299-4BD4-BB8A-D360C0403120}"/>
          </ac:spMkLst>
        </pc:spChg>
        <pc:spChg chg="mod">
          <ac:chgData name="Tessa Heeringa - Boer" userId="1f9b6369-772d-4fc2-a94c-f05c5210091e" providerId="ADAL" clId="{54BE1DA5-62A4-4834-8263-E8995C529A82}" dt="2020-11-19T18:06:14.954" v="1126" actId="26606"/>
          <ac:spMkLst>
            <pc:docMk/>
            <pc:sldMk cId="3327895070" sldId="273"/>
            <ac:spMk id="3" creationId="{62965EF5-4794-434D-A9B7-55F076AEA545}"/>
          </ac:spMkLst>
        </pc:spChg>
        <pc:spChg chg="add">
          <ac:chgData name="Tessa Heeringa - Boer" userId="1f9b6369-772d-4fc2-a94c-f05c5210091e" providerId="ADAL" clId="{54BE1DA5-62A4-4834-8263-E8995C529A82}" dt="2020-11-19T18:06:14.954" v="1126" actId="26606"/>
          <ac:spMkLst>
            <pc:docMk/>
            <pc:sldMk cId="3327895070" sldId="273"/>
            <ac:spMk id="8" creationId="{06F0F283-C8B6-4598-89C9-C404C98A5715}"/>
          </ac:spMkLst>
        </pc:spChg>
        <pc:spChg chg="add">
          <ac:chgData name="Tessa Heeringa - Boer" userId="1f9b6369-772d-4fc2-a94c-f05c5210091e" providerId="ADAL" clId="{54BE1DA5-62A4-4834-8263-E8995C529A82}" dt="2020-11-19T18:06:14.954" v="1126" actId="26606"/>
          <ac:spMkLst>
            <pc:docMk/>
            <pc:sldMk cId="3327895070" sldId="273"/>
            <ac:spMk id="10" creationId="{E473B0C0-761B-443F-97A0-9D6E01FBB751}"/>
          </ac:spMkLst>
        </pc:spChg>
        <pc:spChg chg="add">
          <ac:chgData name="Tessa Heeringa - Boer" userId="1f9b6369-772d-4fc2-a94c-f05c5210091e" providerId="ADAL" clId="{54BE1DA5-62A4-4834-8263-E8995C529A82}" dt="2020-11-19T18:06:14.954" v="1126" actId="26606"/>
          <ac:spMkLst>
            <pc:docMk/>
            <pc:sldMk cId="3327895070" sldId="273"/>
            <ac:spMk id="12" creationId="{E3B475C6-1445-41C7-9360-49FD7C1C1E7A}"/>
          </ac:spMkLst>
        </pc:spChg>
      </pc:sldChg>
      <pc:sldChg chg="addSp delSp modSp add mod setBg">
        <pc:chgData name="Tessa Heeringa - Boer" userId="1f9b6369-772d-4fc2-a94c-f05c5210091e" providerId="ADAL" clId="{54BE1DA5-62A4-4834-8263-E8995C529A82}" dt="2020-11-19T18:05:47.530" v="1122" actId="26606"/>
        <pc:sldMkLst>
          <pc:docMk/>
          <pc:sldMk cId="2384212020" sldId="274"/>
        </pc:sldMkLst>
        <pc:spChg chg="mod">
          <ac:chgData name="Tessa Heeringa - Boer" userId="1f9b6369-772d-4fc2-a94c-f05c5210091e" providerId="ADAL" clId="{54BE1DA5-62A4-4834-8263-E8995C529A82}" dt="2020-11-19T18:05:47.530" v="1122" actId="26606"/>
          <ac:spMkLst>
            <pc:docMk/>
            <pc:sldMk cId="2384212020" sldId="274"/>
            <ac:spMk id="2" creationId="{325C8C0E-BBEC-477E-9E23-95962C77E1E4}"/>
          </ac:spMkLst>
        </pc:spChg>
        <pc:spChg chg="mod">
          <ac:chgData name="Tessa Heeringa - Boer" userId="1f9b6369-772d-4fc2-a94c-f05c5210091e" providerId="ADAL" clId="{54BE1DA5-62A4-4834-8263-E8995C529A82}" dt="2020-11-19T18:05:47.530" v="1122" actId="26606"/>
          <ac:spMkLst>
            <pc:docMk/>
            <pc:sldMk cId="2384212020" sldId="274"/>
            <ac:spMk id="3" creationId="{1D53B284-056A-48BE-814F-989FDCFDABBD}"/>
          </ac:spMkLst>
        </pc:spChg>
        <pc:spChg chg="add">
          <ac:chgData name="Tessa Heeringa - Boer" userId="1f9b6369-772d-4fc2-a94c-f05c5210091e" providerId="ADAL" clId="{54BE1DA5-62A4-4834-8263-E8995C529A82}" dt="2020-11-19T18:05:47.530" v="1122" actId="26606"/>
          <ac:spMkLst>
            <pc:docMk/>
            <pc:sldMk cId="2384212020" sldId="274"/>
            <ac:spMk id="8" creationId="{40851669-7281-49C2-8BF0-67BA70EC1AC7}"/>
          </ac:spMkLst>
        </pc:spChg>
        <pc:spChg chg="add del">
          <ac:chgData name="Tessa Heeringa - Boer" userId="1f9b6369-772d-4fc2-a94c-f05c5210091e" providerId="ADAL" clId="{54BE1DA5-62A4-4834-8263-E8995C529A82}" dt="2020-11-19T18:05:41.419" v="1119" actId="26606"/>
          <ac:spMkLst>
            <pc:docMk/>
            <pc:sldMk cId="2384212020" sldId="274"/>
            <ac:spMk id="9" creationId="{AF8F021D-E17C-4692-BC36-88810FC4C8D2}"/>
          </ac:spMkLst>
        </pc:spChg>
        <pc:spChg chg="add">
          <ac:chgData name="Tessa Heeringa - Boer" userId="1f9b6369-772d-4fc2-a94c-f05c5210091e" providerId="ADAL" clId="{54BE1DA5-62A4-4834-8263-E8995C529A82}" dt="2020-11-19T18:05:47.530" v="1122" actId="26606"/>
          <ac:spMkLst>
            <pc:docMk/>
            <pc:sldMk cId="2384212020" sldId="274"/>
            <ac:spMk id="10" creationId="{16992B13-74C4-4370-93C5-F5403D944D8E}"/>
          </ac:spMkLst>
        </pc:spChg>
        <pc:spChg chg="add del">
          <ac:chgData name="Tessa Heeringa - Boer" userId="1f9b6369-772d-4fc2-a94c-f05c5210091e" providerId="ADAL" clId="{54BE1DA5-62A4-4834-8263-E8995C529A82}" dt="2020-11-19T18:05:41.419" v="1119" actId="26606"/>
          <ac:spMkLst>
            <pc:docMk/>
            <pc:sldMk cId="2384212020" sldId="274"/>
            <ac:spMk id="11" creationId="{F3734912-26F1-4F15-9124-B746867608B5}"/>
          </ac:spMkLst>
        </pc:spChg>
        <pc:spChg chg="add">
          <ac:chgData name="Tessa Heeringa - Boer" userId="1f9b6369-772d-4fc2-a94c-f05c5210091e" providerId="ADAL" clId="{54BE1DA5-62A4-4834-8263-E8995C529A82}" dt="2020-11-19T18:05:47.530" v="1122" actId="26606"/>
          <ac:spMkLst>
            <pc:docMk/>
            <pc:sldMk cId="2384212020" sldId="274"/>
            <ac:spMk id="12" creationId="{A3AE1F77-1EC8-47BA-A381-B6618A2FCD65}"/>
          </ac:spMkLst>
        </pc:spChg>
        <pc:picChg chg="add del mod">
          <ac:chgData name="Tessa Heeringa - Boer" userId="1f9b6369-772d-4fc2-a94c-f05c5210091e" providerId="ADAL" clId="{54BE1DA5-62A4-4834-8263-E8995C529A82}" dt="2020-11-19T18:05:45.114" v="1121" actId="478"/>
          <ac:picMkLst>
            <pc:docMk/>
            <pc:sldMk cId="2384212020" sldId="274"/>
            <ac:picMk id="4" creationId="{31BD7E59-1825-4307-81E7-138DAF88B2A9}"/>
          </ac:picMkLst>
        </pc:picChg>
      </pc:sldChg>
      <pc:sldChg chg="add del">
        <pc:chgData name="Tessa Heeringa - Boer" userId="1f9b6369-772d-4fc2-a94c-f05c5210091e" providerId="ADAL" clId="{54BE1DA5-62A4-4834-8263-E8995C529A82}" dt="2020-11-19T18:07:27.381" v="1129" actId="2696"/>
        <pc:sldMkLst>
          <pc:docMk/>
          <pc:sldMk cId="232142391" sldId="275"/>
        </pc:sldMkLst>
      </pc:sldChg>
      <pc:sldChg chg="addSp modSp add mod setBg">
        <pc:chgData name="Tessa Heeringa - Boer" userId="1f9b6369-772d-4fc2-a94c-f05c5210091e" providerId="ADAL" clId="{54BE1DA5-62A4-4834-8263-E8995C529A82}" dt="2020-11-19T18:17:02.710" v="1231" actId="26606"/>
        <pc:sldMkLst>
          <pc:docMk/>
          <pc:sldMk cId="3253882005" sldId="275"/>
        </pc:sldMkLst>
        <pc:spChg chg="mod">
          <ac:chgData name="Tessa Heeringa - Boer" userId="1f9b6369-772d-4fc2-a94c-f05c5210091e" providerId="ADAL" clId="{54BE1DA5-62A4-4834-8263-E8995C529A82}" dt="2020-11-19T18:17:02.710" v="1231" actId="26606"/>
          <ac:spMkLst>
            <pc:docMk/>
            <pc:sldMk cId="3253882005" sldId="275"/>
            <ac:spMk id="2" creationId="{6BFDDAC2-31EE-4EEB-BF8B-7735C4E1CFD9}"/>
          </ac:spMkLst>
        </pc:spChg>
        <pc:spChg chg="mod">
          <ac:chgData name="Tessa Heeringa - Boer" userId="1f9b6369-772d-4fc2-a94c-f05c5210091e" providerId="ADAL" clId="{54BE1DA5-62A4-4834-8263-E8995C529A82}" dt="2020-11-19T18:17:02.710" v="1231" actId="26606"/>
          <ac:spMkLst>
            <pc:docMk/>
            <pc:sldMk cId="3253882005" sldId="275"/>
            <ac:spMk id="3" creationId="{050062C9-E07A-4FAC-8AE8-138AB464B900}"/>
          </ac:spMkLst>
        </pc:spChg>
        <pc:picChg chg="add mod">
          <ac:chgData name="Tessa Heeringa - Boer" userId="1f9b6369-772d-4fc2-a94c-f05c5210091e" providerId="ADAL" clId="{54BE1DA5-62A4-4834-8263-E8995C529A82}" dt="2020-11-19T18:17:02.710" v="1231" actId="26606"/>
          <ac:picMkLst>
            <pc:docMk/>
            <pc:sldMk cId="3253882005" sldId="275"/>
            <ac:picMk id="5" creationId="{0ECD78A1-98BB-4201-AC41-A991A090E93C}"/>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nl-NL"/>
              <a:t>Klik om stijl te bewerken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11/19/2020</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‹nr.›</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nl-NL"/>
              <a:t>Klik om stijl te bewerken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11/19/2020</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‹nr.›</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11/19/2020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nl-NL"/>
              <a:t>Klik om stijl te bewerken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257300" y="2909102"/>
            <a:ext cx="4800600" cy="299639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633864" y="2909102"/>
            <a:ext cx="4800600" cy="299639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11/19/2020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11/19/2020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11/19/2020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nl-NL"/>
              <a:t>Klik om stijl te bewerken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11/19/2020</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‹nr.›</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nl-NL"/>
              <a:t>Klik om stijl te bewerken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11/19/2020</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11/19/2020</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‹nr.›</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B4FFECA-0832-4FE3-B587-054A0F2D80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27E7B5E-9DC0-4DCC-8292-2CE5308F1C95}"/>
              </a:ext>
            </a:extLst>
          </p:cNvPr>
          <p:cNvSpPr>
            <a:spLocks noGrp="1"/>
          </p:cNvSpPr>
          <p:nvPr>
            <p:ph type="ctrTitle"/>
          </p:nvPr>
        </p:nvSpPr>
        <p:spPr>
          <a:xfrm>
            <a:off x="1580257" y="864911"/>
            <a:ext cx="9031484" cy="3467282"/>
          </a:xfrm>
        </p:spPr>
        <p:txBody>
          <a:bodyPr anchor="b">
            <a:normAutofit/>
          </a:bodyPr>
          <a:lstStyle/>
          <a:p>
            <a:r>
              <a:rPr lang="nl-NL" sz="8000"/>
              <a:t>Dilemma’s en ethiek</a:t>
            </a:r>
          </a:p>
        </p:txBody>
      </p:sp>
      <p:sp>
        <p:nvSpPr>
          <p:cNvPr id="10" name="Freeform: Shape 9">
            <a:extLst>
              <a:ext uri="{FF2B5EF4-FFF2-40B4-BE49-F238E27FC236}">
                <a16:creationId xmlns:a16="http://schemas.microsoft.com/office/drawing/2014/main" id="{C65858E6-5C0F-4AAE-A1AC-29BA07FFEE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070707"/>
            <a:ext cx="12192000" cy="1787292"/>
          </a:xfrm>
          <a:custGeom>
            <a:avLst/>
            <a:gdLst>
              <a:gd name="connsiteX0" fmla="*/ 619389 w 12192000"/>
              <a:gd name="connsiteY0" fmla="*/ 0 h 1787292"/>
              <a:gd name="connsiteX1" fmla="*/ 687652 w 12192000"/>
              <a:gd name="connsiteY1" fmla="*/ 3175 h 1787292"/>
              <a:gd name="connsiteX2" fmla="*/ 747977 w 12192000"/>
              <a:gd name="connsiteY2" fmla="*/ 9525 h 1787292"/>
              <a:gd name="connsiteX3" fmla="*/ 800364 w 12192000"/>
              <a:gd name="connsiteY3" fmla="*/ 20637 h 1787292"/>
              <a:gd name="connsiteX4" fmla="*/ 846402 w 12192000"/>
              <a:gd name="connsiteY4" fmla="*/ 36512 h 1787292"/>
              <a:gd name="connsiteX5" fmla="*/ 887677 w 12192000"/>
              <a:gd name="connsiteY5" fmla="*/ 52387 h 1787292"/>
              <a:gd name="connsiteX6" fmla="*/ 924189 w 12192000"/>
              <a:gd name="connsiteY6" fmla="*/ 68262 h 1787292"/>
              <a:gd name="connsiteX7" fmla="*/ 962289 w 12192000"/>
              <a:gd name="connsiteY7" fmla="*/ 87312 h 1787292"/>
              <a:gd name="connsiteX8" fmla="*/ 1000389 w 12192000"/>
              <a:gd name="connsiteY8" fmla="*/ 106362 h 1787292"/>
              <a:gd name="connsiteX9" fmla="*/ 1036902 w 12192000"/>
              <a:gd name="connsiteY9" fmla="*/ 125412 h 1787292"/>
              <a:gd name="connsiteX10" fmla="*/ 1078177 w 12192000"/>
              <a:gd name="connsiteY10" fmla="*/ 141287 h 1787292"/>
              <a:gd name="connsiteX11" fmla="*/ 1124214 w 12192000"/>
              <a:gd name="connsiteY11" fmla="*/ 155575 h 1787292"/>
              <a:gd name="connsiteX12" fmla="*/ 1176602 w 12192000"/>
              <a:gd name="connsiteY12" fmla="*/ 166687 h 1787292"/>
              <a:gd name="connsiteX13" fmla="*/ 1236927 w 12192000"/>
              <a:gd name="connsiteY13" fmla="*/ 174625 h 1787292"/>
              <a:gd name="connsiteX14" fmla="*/ 1305189 w 12192000"/>
              <a:gd name="connsiteY14" fmla="*/ 176212 h 1787292"/>
              <a:gd name="connsiteX15" fmla="*/ 1373452 w 12192000"/>
              <a:gd name="connsiteY15" fmla="*/ 174625 h 1787292"/>
              <a:gd name="connsiteX16" fmla="*/ 1433777 w 12192000"/>
              <a:gd name="connsiteY16" fmla="*/ 166687 h 1787292"/>
              <a:gd name="connsiteX17" fmla="*/ 1486164 w 12192000"/>
              <a:gd name="connsiteY17" fmla="*/ 155575 h 1787292"/>
              <a:gd name="connsiteX18" fmla="*/ 1532202 w 12192000"/>
              <a:gd name="connsiteY18" fmla="*/ 141287 h 1787292"/>
              <a:gd name="connsiteX19" fmla="*/ 1573477 w 12192000"/>
              <a:gd name="connsiteY19" fmla="*/ 125412 h 1787292"/>
              <a:gd name="connsiteX20" fmla="*/ 1609989 w 12192000"/>
              <a:gd name="connsiteY20" fmla="*/ 106362 h 1787292"/>
              <a:gd name="connsiteX21" fmla="*/ 1648089 w 12192000"/>
              <a:gd name="connsiteY21" fmla="*/ 87312 h 1787292"/>
              <a:gd name="connsiteX22" fmla="*/ 1686189 w 12192000"/>
              <a:gd name="connsiteY22" fmla="*/ 68262 h 1787292"/>
              <a:gd name="connsiteX23" fmla="*/ 1722702 w 12192000"/>
              <a:gd name="connsiteY23" fmla="*/ 52387 h 1787292"/>
              <a:gd name="connsiteX24" fmla="*/ 1763977 w 12192000"/>
              <a:gd name="connsiteY24" fmla="*/ 36512 h 1787292"/>
              <a:gd name="connsiteX25" fmla="*/ 1810014 w 12192000"/>
              <a:gd name="connsiteY25" fmla="*/ 20637 h 1787292"/>
              <a:gd name="connsiteX26" fmla="*/ 1862402 w 12192000"/>
              <a:gd name="connsiteY26" fmla="*/ 9525 h 1787292"/>
              <a:gd name="connsiteX27" fmla="*/ 1922727 w 12192000"/>
              <a:gd name="connsiteY27" fmla="*/ 3175 h 1787292"/>
              <a:gd name="connsiteX28" fmla="*/ 1990989 w 12192000"/>
              <a:gd name="connsiteY28" fmla="*/ 0 h 1787292"/>
              <a:gd name="connsiteX29" fmla="*/ 2059252 w 12192000"/>
              <a:gd name="connsiteY29" fmla="*/ 3175 h 1787292"/>
              <a:gd name="connsiteX30" fmla="*/ 2119577 w 12192000"/>
              <a:gd name="connsiteY30" fmla="*/ 9525 h 1787292"/>
              <a:gd name="connsiteX31" fmla="*/ 2171964 w 12192000"/>
              <a:gd name="connsiteY31" fmla="*/ 20637 h 1787292"/>
              <a:gd name="connsiteX32" fmla="*/ 2218002 w 12192000"/>
              <a:gd name="connsiteY32" fmla="*/ 36512 h 1787292"/>
              <a:gd name="connsiteX33" fmla="*/ 2259277 w 12192000"/>
              <a:gd name="connsiteY33" fmla="*/ 52387 h 1787292"/>
              <a:gd name="connsiteX34" fmla="*/ 2295789 w 12192000"/>
              <a:gd name="connsiteY34" fmla="*/ 68262 h 1787292"/>
              <a:gd name="connsiteX35" fmla="*/ 2333889 w 12192000"/>
              <a:gd name="connsiteY35" fmla="*/ 87312 h 1787292"/>
              <a:gd name="connsiteX36" fmla="*/ 2371989 w 12192000"/>
              <a:gd name="connsiteY36" fmla="*/ 106362 h 1787292"/>
              <a:gd name="connsiteX37" fmla="*/ 2408502 w 12192000"/>
              <a:gd name="connsiteY37" fmla="*/ 125412 h 1787292"/>
              <a:gd name="connsiteX38" fmla="*/ 2449777 w 12192000"/>
              <a:gd name="connsiteY38" fmla="*/ 141287 h 1787292"/>
              <a:gd name="connsiteX39" fmla="*/ 2495814 w 12192000"/>
              <a:gd name="connsiteY39" fmla="*/ 155575 h 1787292"/>
              <a:gd name="connsiteX40" fmla="*/ 2548202 w 12192000"/>
              <a:gd name="connsiteY40" fmla="*/ 166687 h 1787292"/>
              <a:gd name="connsiteX41" fmla="*/ 2608527 w 12192000"/>
              <a:gd name="connsiteY41" fmla="*/ 174625 h 1787292"/>
              <a:gd name="connsiteX42" fmla="*/ 2676789 w 12192000"/>
              <a:gd name="connsiteY42" fmla="*/ 176212 h 1787292"/>
              <a:gd name="connsiteX43" fmla="*/ 2745052 w 12192000"/>
              <a:gd name="connsiteY43" fmla="*/ 174625 h 1787292"/>
              <a:gd name="connsiteX44" fmla="*/ 2805377 w 12192000"/>
              <a:gd name="connsiteY44" fmla="*/ 166687 h 1787292"/>
              <a:gd name="connsiteX45" fmla="*/ 2857764 w 12192000"/>
              <a:gd name="connsiteY45" fmla="*/ 155575 h 1787292"/>
              <a:gd name="connsiteX46" fmla="*/ 2903802 w 12192000"/>
              <a:gd name="connsiteY46" fmla="*/ 141287 h 1787292"/>
              <a:gd name="connsiteX47" fmla="*/ 2945077 w 12192000"/>
              <a:gd name="connsiteY47" fmla="*/ 125412 h 1787292"/>
              <a:gd name="connsiteX48" fmla="*/ 2981589 w 12192000"/>
              <a:gd name="connsiteY48" fmla="*/ 106362 h 1787292"/>
              <a:gd name="connsiteX49" fmla="*/ 3019689 w 12192000"/>
              <a:gd name="connsiteY49" fmla="*/ 87312 h 1787292"/>
              <a:gd name="connsiteX50" fmla="*/ 3057789 w 12192000"/>
              <a:gd name="connsiteY50" fmla="*/ 68262 h 1787292"/>
              <a:gd name="connsiteX51" fmla="*/ 3094302 w 12192000"/>
              <a:gd name="connsiteY51" fmla="*/ 52387 h 1787292"/>
              <a:gd name="connsiteX52" fmla="*/ 3135577 w 12192000"/>
              <a:gd name="connsiteY52" fmla="*/ 36512 h 1787292"/>
              <a:gd name="connsiteX53" fmla="*/ 3181614 w 12192000"/>
              <a:gd name="connsiteY53" fmla="*/ 20637 h 1787292"/>
              <a:gd name="connsiteX54" fmla="*/ 3234002 w 12192000"/>
              <a:gd name="connsiteY54" fmla="*/ 9525 h 1787292"/>
              <a:gd name="connsiteX55" fmla="*/ 3294327 w 12192000"/>
              <a:gd name="connsiteY55" fmla="*/ 3175 h 1787292"/>
              <a:gd name="connsiteX56" fmla="*/ 3361002 w 12192000"/>
              <a:gd name="connsiteY56" fmla="*/ 0 h 1787292"/>
              <a:gd name="connsiteX57" fmla="*/ 3430852 w 12192000"/>
              <a:gd name="connsiteY57" fmla="*/ 3175 h 1787292"/>
              <a:gd name="connsiteX58" fmla="*/ 3491177 w 12192000"/>
              <a:gd name="connsiteY58" fmla="*/ 9525 h 1787292"/>
              <a:gd name="connsiteX59" fmla="*/ 3543564 w 12192000"/>
              <a:gd name="connsiteY59" fmla="*/ 20637 h 1787292"/>
              <a:gd name="connsiteX60" fmla="*/ 3589602 w 12192000"/>
              <a:gd name="connsiteY60" fmla="*/ 36512 h 1787292"/>
              <a:gd name="connsiteX61" fmla="*/ 3630877 w 12192000"/>
              <a:gd name="connsiteY61" fmla="*/ 52387 h 1787292"/>
              <a:gd name="connsiteX62" fmla="*/ 3667389 w 12192000"/>
              <a:gd name="connsiteY62" fmla="*/ 68262 h 1787292"/>
              <a:gd name="connsiteX63" fmla="*/ 3705489 w 12192000"/>
              <a:gd name="connsiteY63" fmla="*/ 87312 h 1787292"/>
              <a:gd name="connsiteX64" fmla="*/ 3743589 w 12192000"/>
              <a:gd name="connsiteY64" fmla="*/ 106362 h 1787292"/>
              <a:gd name="connsiteX65" fmla="*/ 3780102 w 12192000"/>
              <a:gd name="connsiteY65" fmla="*/ 125412 h 1787292"/>
              <a:gd name="connsiteX66" fmla="*/ 3821377 w 12192000"/>
              <a:gd name="connsiteY66" fmla="*/ 141287 h 1787292"/>
              <a:gd name="connsiteX67" fmla="*/ 3867414 w 12192000"/>
              <a:gd name="connsiteY67" fmla="*/ 155575 h 1787292"/>
              <a:gd name="connsiteX68" fmla="*/ 3919802 w 12192000"/>
              <a:gd name="connsiteY68" fmla="*/ 166687 h 1787292"/>
              <a:gd name="connsiteX69" fmla="*/ 3980127 w 12192000"/>
              <a:gd name="connsiteY69" fmla="*/ 174625 h 1787292"/>
              <a:gd name="connsiteX70" fmla="*/ 4048389 w 12192000"/>
              <a:gd name="connsiteY70" fmla="*/ 176212 h 1787292"/>
              <a:gd name="connsiteX71" fmla="*/ 4116652 w 12192000"/>
              <a:gd name="connsiteY71" fmla="*/ 174625 h 1787292"/>
              <a:gd name="connsiteX72" fmla="*/ 4176977 w 12192000"/>
              <a:gd name="connsiteY72" fmla="*/ 166687 h 1787292"/>
              <a:gd name="connsiteX73" fmla="*/ 4229364 w 12192000"/>
              <a:gd name="connsiteY73" fmla="*/ 155575 h 1787292"/>
              <a:gd name="connsiteX74" fmla="*/ 4275402 w 12192000"/>
              <a:gd name="connsiteY74" fmla="*/ 141287 h 1787292"/>
              <a:gd name="connsiteX75" fmla="*/ 4316677 w 12192000"/>
              <a:gd name="connsiteY75" fmla="*/ 125412 h 1787292"/>
              <a:gd name="connsiteX76" fmla="*/ 4353189 w 12192000"/>
              <a:gd name="connsiteY76" fmla="*/ 106362 h 1787292"/>
              <a:gd name="connsiteX77" fmla="*/ 4429389 w 12192000"/>
              <a:gd name="connsiteY77" fmla="*/ 68262 h 1787292"/>
              <a:gd name="connsiteX78" fmla="*/ 4465902 w 12192000"/>
              <a:gd name="connsiteY78" fmla="*/ 52387 h 1787292"/>
              <a:gd name="connsiteX79" fmla="*/ 4507177 w 12192000"/>
              <a:gd name="connsiteY79" fmla="*/ 36512 h 1787292"/>
              <a:gd name="connsiteX80" fmla="*/ 4553214 w 12192000"/>
              <a:gd name="connsiteY80" fmla="*/ 20637 h 1787292"/>
              <a:gd name="connsiteX81" fmla="*/ 4605602 w 12192000"/>
              <a:gd name="connsiteY81" fmla="*/ 9525 h 1787292"/>
              <a:gd name="connsiteX82" fmla="*/ 4665928 w 12192000"/>
              <a:gd name="connsiteY82" fmla="*/ 3175 h 1787292"/>
              <a:gd name="connsiteX83" fmla="*/ 4734189 w 12192000"/>
              <a:gd name="connsiteY83" fmla="*/ 0 h 1787292"/>
              <a:gd name="connsiteX84" fmla="*/ 4802453 w 12192000"/>
              <a:gd name="connsiteY84" fmla="*/ 3175 h 1787292"/>
              <a:gd name="connsiteX85" fmla="*/ 4862777 w 12192000"/>
              <a:gd name="connsiteY85" fmla="*/ 9525 h 1787292"/>
              <a:gd name="connsiteX86" fmla="*/ 4915165 w 12192000"/>
              <a:gd name="connsiteY86" fmla="*/ 20637 h 1787292"/>
              <a:gd name="connsiteX87" fmla="*/ 4961201 w 12192000"/>
              <a:gd name="connsiteY87" fmla="*/ 36512 h 1787292"/>
              <a:gd name="connsiteX88" fmla="*/ 5002476 w 12192000"/>
              <a:gd name="connsiteY88" fmla="*/ 52387 h 1787292"/>
              <a:gd name="connsiteX89" fmla="*/ 5038989 w 12192000"/>
              <a:gd name="connsiteY89" fmla="*/ 68262 h 1787292"/>
              <a:gd name="connsiteX90" fmla="*/ 5077089 w 12192000"/>
              <a:gd name="connsiteY90" fmla="*/ 87312 h 1787292"/>
              <a:gd name="connsiteX91" fmla="*/ 5115189 w 12192000"/>
              <a:gd name="connsiteY91" fmla="*/ 106362 h 1787292"/>
              <a:gd name="connsiteX92" fmla="*/ 5151701 w 12192000"/>
              <a:gd name="connsiteY92" fmla="*/ 125412 h 1787292"/>
              <a:gd name="connsiteX93" fmla="*/ 5192976 w 12192000"/>
              <a:gd name="connsiteY93" fmla="*/ 141287 h 1787292"/>
              <a:gd name="connsiteX94" fmla="*/ 5239014 w 12192000"/>
              <a:gd name="connsiteY94" fmla="*/ 155575 h 1787292"/>
              <a:gd name="connsiteX95" fmla="*/ 5291401 w 12192000"/>
              <a:gd name="connsiteY95" fmla="*/ 166687 h 1787292"/>
              <a:gd name="connsiteX96" fmla="*/ 5351727 w 12192000"/>
              <a:gd name="connsiteY96" fmla="*/ 174625 h 1787292"/>
              <a:gd name="connsiteX97" fmla="*/ 5410199 w 12192000"/>
              <a:gd name="connsiteY97" fmla="*/ 175985 h 1787292"/>
              <a:gd name="connsiteX98" fmla="*/ 5468671 w 12192000"/>
              <a:gd name="connsiteY98" fmla="*/ 174625 h 1787292"/>
              <a:gd name="connsiteX99" fmla="*/ 5528996 w 12192000"/>
              <a:gd name="connsiteY99" fmla="*/ 166687 h 1787292"/>
              <a:gd name="connsiteX100" fmla="*/ 5581383 w 12192000"/>
              <a:gd name="connsiteY100" fmla="*/ 155575 h 1787292"/>
              <a:gd name="connsiteX101" fmla="*/ 5627421 w 12192000"/>
              <a:gd name="connsiteY101" fmla="*/ 141287 h 1787292"/>
              <a:gd name="connsiteX102" fmla="*/ 5668696 w 12192000"/>
              <a:gd name="connsiteY102" fmla="*/ 125412 h 1787292"/>
              <a:gd name="connsiteX103" fmla="*/ 5705209 w 12192000"/>
              <a:gd name="connsiteY103" fmla="*/ 106362 h 1787292"/>
              <a:gd name="connsiteX104" fmla="*/ 5743308 w 12192000"/>
              <a:gd name="connsiteY104" fmla="*/ 87312 h 1787292"/>
              <a:gd name="connsiteX105" fmla="*/ 5781408 w 12192000"/>
              <a:gd name="connsiteY105" fmla="*/ 68262 h 1787292"/>
              <a:gd name="connsiteX106" fmla="*/ 5817921 w 12192000"/>
              <a:gd name="connsiteY106" fmla="*/ 52387 h 1787292"/>
              <a:gd name="connsiteX107" fmla="*/ 5859196 w 12192000"/>
              <a:gd name="connsiteY107" fmla="*/ 36512 h 1787292"/>
              <a:gd name="connsiteX108" fmla="*/ 5905234 w 12192000"/>
              <a:gd name="connsiteY108" fmla="*/ 20637 h 1787292"/>
              <a:gd name="connsiteX109" fmla="*/ 5957621 w 12192000"/>
              <a:gd name="connsiteY109" fmla="*/ 9525 h 1787292"/>
              <a:gd name="connsiteX110" fmla="*/ 6017947 w 12192000"/>
              <a:gd name="connsiteY110" fmla="*/ 3175 h 1787292"/>
              <a:gd name="connsiteX111" fmla="*/ 6086208 w 12192000"/>
              <a:gd name="connsiteY111" fmla="*/ 0 h 1787292"/>
              <a:gd name="connsiteX112" fmla="*/ 6095999 w 12192000"/>
              <a:gd name="connsiteY112" fmla="*/ 455 h 1787292"/>
              <a:gd name="connsiteX113" fmla="*/ 6105789 w 12192000"/>
              <a:gd name="connsiteY113" fmla="*/ 0 h 1787292"/>
              <a:gd name="connsiteX114" fmla="*/ 6174052 w 12192000"/>
              <a:gd name="connsiteY114" fmla="*/ 3175 h 1787292"/>
              <a:gd name="connsiteX115" fmla="*/ 6234377 w 12192000"/>
              <a:gd name="connsiteY115" fmla="*/ 9525 h 1787292"/>
              <a:gd name="connsiteX116" fmla="*/ 6286764 w 12192000"/>
              <a:gd name="connsiteY116" fmla="*/ 20637 h 1787292"/>
              <a:gd name="connsiteX117" fmla="*/ 6332802 w 12192000"/>
              <a:gd name="connsiteY117" fmla="*/ 36512 h 1787292"/>
              <a:gd name="connsiteX118" fmla="*/ 6374077 w 12192000"/>
              <a:gd name="connsiteY118" fmla="*/ 52387 h 1787292"/>
              <a:gd name="connsiteX119" fmla="*/ 6410589 w 12192000"/>
              <a:gd name="connsiteY119" fmla="*/ 68262 h 1787292"/>
              <a:gd name="connsiteX120" fmla="*/ 6448689 w 12192000"/>
              <a:gd name="connsiteY120" fmla="*/ 87312 h 1787292"/>
              <a:gd name="connsiteX121" fmla="*/ 6486789 w 12192000"/>
              <a:gd name="connsiteY121" fmla="*/ 106362 h 1787292"/>
              <a:gd name="connsiteX122" fmla="*/ 6523302 w 12192000"/>
              <a:gd name="connsiteY122" fmla="*/ 125412 h 1787292"/>
              <a:gd name="connsiteX123" fmla="*/ 6564577 w 12192000"/>
              <a:gd name="connsiteY123" fmla="*/ 141287 h 1787292"/>
              <a:gd name="connsiteX124" fmla="*/ 6610614 w 12192000"/>
              <a:gd name="connsiteY124" fmla="*/ 155575 h 1787292"/>
              <a:gd name="connsiteX125" fmla="*/ 6663002 w 12192000"/>
              <a:gd name="connsiteY125" fmla="*/ 166687 h 1787292"/>
              <a:gd name="connsiteX126" fmla="*/ 6723327 w 12192000"/>
              <a:gd name="connsiteY126" fmla="*/ 174625 h 1787292"/>
              <a:gd name="connsiteX127" fmla="*/ 6781799 w 12192000"/>
              <a:gd name="connsiteY127" fmla="*/ 175985 h 1787292"/>
              <a:gd name="connsiteX128" fmla="*/ 6840271 w 12192000"/>
              <a:gd name="connsiteY128" fmla="*/ 174625 h 1787292"/>
              <a:gd name="connsiteX129" fmla="*/ 6900596 w 12192000"/>
              <a:gd name="connsiteY129" fmla="*/ 166687 h 1787292"/>
              <a:gd name="connsiteX130" fmla="*/ 6952983 w 12192000"/>
              <a:gd name="connsiteY130" fmla="*/ 155575 h 1787292"/>
              <a:gd name="connsiteX131" fmla="*/ 6999021 w 12192000"/>
              <a:gd name="connsiteY131" fmla="*/ 141287 h 1787292"/>
              <a:gd name="connsiteX132" fmla="*/ 7040296 w 12192000"/>
              <a:gd name="connsiteY132" fmla="*/ 125412 h 1787292"/>
              <a:gd name="connsiteX133" fmla="*/ 7076808 w 12192000"/>
              <a:gd name="connsiteY133" fmla="*/ 106362 h 1787292"/>
              <a:gd name="connsiteX134" fmla="*/ 7114908 w 12192000"/>
              <a:gd name="connsiteY134" fmla="*/ 87312 h 1787292"/>
              <a:gd name="connsiteX135" fmla="*/ 7153008 w 12192000"/>
              <a:gd name="connsiteY135" fmla="*/ 68262 h 1787292"/>
              <a:gd name="connsiteX136" fmla="*/ 7189521 w 12192000"/>
              <a:gd name="connsiteY136" fmla="*/ 52387 h 1787292"/>
              <a:gd name="connsiteX137" fmla="*/ 7230796 w 12192000"/>
              <a:gd name="connsiteY137" fmla="*/ 36512 h 1787292"/>
              <a:gd name="connsiteX138" fmla="*/ 7276833 w 12192000"/>
              <a:gd name="connsiteY138" fmla="*/ 20637 h 1787292"/>
              <a:gd name="connsiteX139" fmla="*/ 7329221 w 12192000"/>
              <a:gd name="connsiteY139" fmla="*/ 9525 h 1787292"/>
              <a:gd name="connsiteX140" fmla="*/ 7389546 w 12192000"/>
              <a:gd name="connsiteY140" fmla="*/ 3175 h 1787292"/>
              <a:gd name="connsiteX141" fmla="*/ 7457808 w 12192000"/>
              <a:gd name="connsiteY141" fmla="*/ 0 h 1787292"/>
              <a:gd name="connsiteX142" fmla="*/ 7526071 w 12192000"/>
              <a:gd name="connsiteY142" fmla="*/ 3175 h 1787292"/>
              <a:gd name="connsiteX143" fmla="*/ 7586396 w 12192000"/>
              <a:gd name="connsiteY143" fmla="*/ 9525 h 1787292"/>
              <a:gd name="connsiteX144" fmla="*/ 7638783 w 12192000"/>
              <a:gd name="connsiteY144" fmla="*/ 20637 h 1787292"/>
              <a:gd name="connsiteX145" fmla="*/ 7684821 w 12192000"/>
              <a:gd name="connsiteY145" fmla="*/ 36512 h 1787292"/>
              <a:gd name="connsiteX146" fmla="*/ 7726096 w 12192000"/>
              <a:gd name="connsiteY146" fmla="*/ 52387 h 1787292"/>
              <a:gd name="connsiteX147" fmla="*/ 7762608 w 12192000"/>
              <a:gd name="connsiteY147" fmla="*/ 68262 h 1787292"/>
              <a:gd name="connsiteX148" fmla="*/ 7800708 w 12192000"/>
              <a:gd name="connsiteY148" fmla="*/ 87312 h 1787292"/>
              <a:gd name="connsiteX149" fmla="*/ 7838808 w 12192000"/>
              <a:gd name="connsiteY149" fmla="*/ 106362 h 1787292"/>
              <a:gd name="connsiteX150" fmla="*/ 7875321 w 12192000"/>
              <a:gd name="connsiteY150" fmla="*/ 125412 h 1787292"/>
              <a:gd name="connsiteX151" fmla="*/ 7916596 w 12192000"/>
              <a:gd name="connsiteY151" fmla="*/ 141287 h 1787292"/>
              <a:gd name="connsiteX152" fmla="*/ 7962633 w 12192000"/>
              <a:gd name="connsiteY152" fmla="*/ 155575 h 1787292"/>
              <a:gd name="connsiteX153" fmla="*/ 8015021 w 12192000"/>
              <a:gd name="connsiteY153" fmla="*/ 166687 h 1787292"/>
              <a:gd name="connsiteX154" fmla="*/ 8075346 w 12192000"/>
              <a:gd name="connsiteY154" fmla="*/ 174625 h 1787292"/>
              <a:gd name="connsiteX155" fmla="*/ 8143608 w 12192000"/>
              <a:gd name="connsiteY155" fmla="*/ 176212 h 1787292"/>
              <a:gd name="connsiteX156" fmla="*/ 8211871 w 12192000"/>
              <a:gd name="connsiteY156" fmla="*/ 174625 h 1787292"/>
              <a:gd name="connsiteX157" fmla="*/ 8272196 w 12192000"/>
              <a:gd name="connsiteY157" fmla="*/ 166687 h 1787292"/>
              <a:gd name="connsiteX158" fmla="*/ 8324583 w 12192000"/>
              <a:gd name="connsiteY158" fmla="*/ 155575 h 1787292"/>
              <a:gd name="connsiteX159" fmla="*/ 8370621 w 12192000"/>
              <a:gd name="connsiteY159" fmla="*/ 141287 h 1787292"/>
              <a:gd name="connsiteX160" fmla="*/ 8411896 w 12192000"/>
              <a:gd name="connsiteY160" fmla="*/ 125412 h 1787292"/>
              <a:gd name="connsiteX161" fmla="*/ 8448408 w 12192000"/>
              <a:gd name="connsiteY161" fmla="*/ 106362 h 1787292"/>
              <a:gd name="connsiteX162" fmla="*/ 8486508 w 12192000"/>
              <a:gd name="connsiteY162" fmla="*/ 87312 h 1787292"/>
              <a:gd name="connsiteX163" fmla="*/ 8524608 w 12192000"/>
              <a:gd name="connsiteY163" fmla="*/ 68262 h 1787292"/>
              <a:gd name="connsiteX164" fmla="*/ 8561120 w 12192000"/>
              <a:gd name="connsiteY164" fmla="*/ 52387 h 1787292"/>
              <a:gd name="connsiteX165" fmla="*/ 8602396 w 12192000"/>
              <a:gd name="connsiteY165" fmla="*/ 36512 h 1787292"/>
              <a:gd name="connsiteX166" fmla="*/ 8648432 w 12192000"/>
              <a:gd name="connsiteY166" fmla="*/ 20637 h 1787292"/>
              <a:gd name="connsiteX167" fmla="*/ 8700820 w 12192000"/>
              <a:gd name="connsiteY167" fmla="*/ 9525 h 1787292"/>
              <a:gd name="connsiteX168" fmla="*/ 8761146 w 12192000"/>
              <a:gd name="connsiteY168" fmla="*/ 3175 h 1787292"/>
              <a:gd name="connsiteX169" fmla="*/ 8827820 w 12192000"/>
              <a:gd name="connsiteY169" fmla="*/ 0 h 1787292"/>
              <a:gd name="connsiteX170" fmla="*/ 8897670 w 12192000"/>
              <a:gd name="connsiteY170" fmla="*/ 3175 h 1787292"/>
              <a:gd name="connsiteX171" fmla="*/ 8957996 w 12192000"/>
              <a:gd name="connsiteY171" fmla="*/ 9525 h 1787292"/>
              <a:gd name="connsiteX172" fmla="*/ 9010382 w 12192000"/>
              <a:gd name="connsiteY172" fmla="*/ 20637 h 1787292"/>
              <a:gd name="connsiteX173" fmla="*/ 9056420 w 12192000"/>
              <a:gd name="connsiteY173" fmla="*/ 36512 h 1787292"/>
              <a:gd name="connsiteX174" fmla="*/ 9097696 w 12192000"/>
              <a:gd name="connsiteY174" fmla="*/ 52387 h 1787292"/>
              <a:gd name="connsiteX175" fmla="*/ 9134208 w 12192000"/>
              <a:gd name="connsiteY175" fmla="*/ 68262 h 1787292"/>
              <a:gd name="connsiteX176" fmla="*/ 9172308 w 12192000"/>
              <a:gd name="connsiteY176" fmla="*/ 87312 h 1787292"/>
              <a:gd name="connsiteX177" fmla="*/ 9210408 w 12192000"/>
              <a:gd name="connsiteY177" fmla="*/ 106362 h 1787292"/>
              <a:gd name="connsiteX178" fmla="*/ 9246920 w 12192000"/>
              <a:gd name="connsiteY178" fmla="*/ 125412 h 1787292"/>
              <a:gd name="connsiteX179" fmla="*/ 9288196 w 12192000"/>
              <a:gd name="connsiteY179" fmla="*/ 141287 h 1787292"/>
              <a:gd name="connsiteX180" fmla="*/ 9334232 w 12192000"/>
              <a:gd name="connsiteY180" fmla="*/ 155575 h 1787292"/>
              <a:gd name="connsiteX181" fmla="*/ 9386620 w 12192000"/>
              <a:gd name="connsiteY181" fmla="*/ 166687 h 1787292"/>
              <a:gd name="connsiteX182" fmla="*/ 9446946 w 12192000"/>
              <a:gd name="connsiteY182" fmla="*/ 174625 h 1787292"/>
              <a:gd name="connsiteX183" fmla="*/ 9515208 w 12192000"/>
              <a:gd name="connsiteY183" fmla="*/ 176212 h 1787292"/>
              <a:gd name="connsiteX184" fmla="*/ 9583470 w 12192000"/>
              <a:gd name="connsiteY184" fmla="*/ 174625 h 1787292"/>
              <a:gd name="connsiteX185" fmla="*/ 9643796 w 12192000"/>
              <a:gd name="connsiteY185" fmla="*/ 166687 h 1787292"/>
              <a:gd name="connsiteX186" fmla="*/ 9696182 w 12192000"/>
              <a:gd name="connsiteY186" fmla="*/ 155575 h 1787292"/>
              <a:gd name="connsiteX187" fmla="*/ 9742220 w 12192000"/>
              <a:gd name="connsiteY187" fmla="*/ 141287 h 1787292"/>
              <a:gd name="connsiteX188" fmla="*/ 9783496 w 12192000"/>
              <a:gd name="connsiteY188" fmla="*/ 125412 h 1787292"/>
              <a:gd name="connsiteX189" fmla="*/ 9820008 w 12192000"/>
              <a:gd name="connsiteY189" fmla="*/ 106362 h 1787292"/>
              <a:gd name="connsiteX190" fmla="*/ 9896208 w 12192000"/>
              <a:gd name="connsiteY190" fmla="*/ 68262 h 1787292"/>
              <a:gd name="connsiteX191" fmla="*/ 9932720 w 12192000"/>
              <a:gd name="connsiteY191" fmla="*/ 52387 h 1787292"/>
              <a:gd name="connsiteX192" fmla="*/ 9973996 w 12192000"/>
              <a:gd name="connsiteY192" fmla="*/ 36512 h 1787292"/>
              <a:gd name="connsiteX193" fmla="*/ 10020032 w 12192000"/>
              <a:gd name="connsiteY193" fmla="*/ 20637 h 1787292"/>
              <a:gd name="connsiteX194" fmla="*/ 10072420 w 12192000"/>
              <a:gd name="connsiteY194" fmla="*/ 9525 h 1787292"/>
              <a:gd name="connsiteX195" fmla="*/ 10132746 w 12192000"/>
              <a:gd name="connsiteY195" fmla="*/ 3175 h 1787292"/>
              <a:gd name="connsiteX196" fmla="*/ 10201008 w 12192000"/>
              <a:gd name="connsiteY196" fmla="*/ 0 h 1787292"/>
              <a:gd name="connsiteX197" fmla="*/ 10269270 w 12192000"/>
              <a:gd name="connsiteY197" fmla="*/ 3175 h 1787292"/>
              <a:gd name="connsiteX198" fmla="*/ 10329596 w 12192000"/>
              <a:gd name="connsiteY198" fmla="*/ 9525 h 1787292"/>
              <a:gd name="connsiteX199" fmla="*/ 10381982 w 12192000"/>
              <a:gd name="connsiteY199" fmla="*/ 20637 h 1787292"/>
              <a:gd name="connsiteX200" fmla="*/ 10428020 w 12192000"/>
              <a:gd name="connsiteY200" fmla="*/ 36512 h 1787292"/>
              <a:gd name="connsiteX201" fmla="*/ 10469296 w 12192000"/>
              <a:gd name="connsiteY201" fmla="*/ 52387 h 1787292"/>
              <a:gd name="connsiteX202" fmla="*/ 10505808 w 12192000"/>
              <a:gd name="connsiteY202" fmla="*/ 68262 h 1787292"/>
              <a:gd name="connsiteX203" fmla="*/ 10543908 w 12192000"/>
              <a:gd name="connsiteY203" fmla="*/ 87312 h 1787292"/>
              <a:gd name="connsiteX204" fmla="*/ 10582008 w 12192000"/>
              <a:gd name="connsiteY204" fmla="*/ 106362 h 1787292"/>
              <a:gd name="connsiteX205" fmla="*/ 10618520 w 12192000"/>
              <a:gd name="connsiteY205" fmla="*/ 125412 h 1787292"/>
              <a:gd name="connsiteX206" fmla="*/ 10659796 w 12192000"/>
              <a:gd name="connsiteY206" fmla="*/ 141287 h 1787292"/>
              <a:gd name="connsiteX207" fmla="*/ 10705832 w 12192000"/>
              <a:gd name="connsiteY207" fmla="*/ 155575 h 1787292"/>
              <a:gd name="connsiteX208" fmla="*/ 10758220 w 12192000"/>
              <a:gd name="connsiteY208" fmla="*/ 166687 h 1787292"/>
              <a:gd name="connsiteX209" fmla="*/ 10818546 w 12192000"/>
              <a:gd name="connsiteY209" fmla="*/ 174625 h 1787292"/>
              <a:gd name="connsiteX210" fmla="*/ 10886808 w 12192000"/>
              <a:gd name="connsiteY210" fmla="*/ 176212 h 1787292"/>
              <a:gd name="connsiteX211" fmla="*/ 10955070 w 12192000"/>
              <a:gd name="connsiteY211" fmla="*/ 174625 h 1787292"/>
              <a:gd name="connsiteX212" fmla="*/ 11015396 w 12192000"/>
              <a:gd name="connsiteY212" fmla="*/ 166687 h 1787292"/>
              <a:gd name="connsiteX213" fmla="*/ 11067782 w 12192000"/>
              <a:gd name="connsiteY213" fmla="*/ 155575 h 1787292"/>
              <a:gd name="connsiteX214" fmla="*/ 11113820 w 12192000"/>
              <a:gd name="connsiteY214" fmla="*/ 141287 h 1787292"/>
              <a:gd name="connsiteX215" fmla="*/ 11155096 w 12192000"/>
              <a:gd name="connsiteY215" fmla="*/ 125412 h 1787292"/>
              <a:gd name="connsiteX216" fmla="*/ 11191608 w 12192000"/>
              <a:gd name="connsiteY216" fmla="*/ 106362 h 1787292"/>
              <a:gd name="connsiteX217" fmla="*/ 11229708 w 12192000"/>
              <a:gd name="connsiteY217" fmla="*/ 87312 h 1787292"/>
              <a:gd name="connsiteX218" fmla="*/ 11267808 w 12192000"/>
              <a:gd name="connsiteY218" fmla="*/ 68262 h 1787292"/>
              <a:gd name="connsiteX219" fmla="*/ 11304320 w 12192000"/>
              <a:gd name="connsiteY219" fmla="*/ 52387 h 1787292"/>
              <a:gd name="connsiteX220" fmla="*/ 11345596 w 12192000"/>
              <a:gd name="connsiteY220" fmla="*/ 36512 h 1787292"/>
              <a:gd name="connsiteX221" fmla="*/ 11391632 w 12192000"/>
              <a:gd name="connsiteY221" fmla="*/ 20637 h 1787292"/>
              <a:gd name="connsiteX222" fmla="*/ 11444020 w 12192000"/>
              <a:gd name="connsiteY222" fmla="*/ 9525 h 1787292"/>
              <a:gd name="connsiteX223" fmla="*/ 11504346 w 12192000"/>
              <a:gd name="connsiteY223" fmla="*/ 3175 h 1787292"/>
              <a:gd name="connsiteX224" fmla="*/ 11572608 w 12192000"/>
              <a:gd name="connsiteY224" fmla="*/ 0 h 1787292"/>
              <a:gd name="connsiteX225" fmla="*/ 11640870 w 12192000"/>
              <a:gd name="connsiteY225" fmla="*/ 3175 h 1787292"/>
              <a:gd name="connsiteX226" fmla="*/ 11701196 w 12192000"/>
              <a:gd name="connsiteY226" fmla="*/ 9525 h 1787292"/>
              <a:gd name="connsiteX227" fmla="*/ 11753582 w 12192000"/>
              <a:gd name="connsiteY227" fmla="*/ 20637 h 1787292"/>
              <a:gd name="connsiteX228" fmla="*/ 11799620 w 12192000"/>
              <a:gd name="connsiteY228" fmla="*/ 36512 h 1787292"/>
              <a:gd name="connsiteX229" fmla="*/ 11840896 w 12192000"/>
              <a:gd name="connsiteY229" fmla="*/ 52387 h 1787292"/>
              <a:gd name="connsiteX230" fmla="*/ 11877408 w 12192000"/>
              <a:gd name="connsiteY230" fmla="*/ 68262 h 1787292"/>
              <a:gd name="connsiteX231" fmla="*/ 11915508 w 12192000"/>
              <a:gd name="connsiteY231" fmla="*/ 87312 h 1787292"/>
              <a:gd name="connsiteX232" fmla="*/ 11953608 w 12192000"/>
              <a:gd name="connsiteY232" fmla="*/ 106362 h 1787292"/>
              <a:gd name="connsiteX233" fmla="*/ 11990120 w 12192000"/>
              <a:gd name="connsiteY233" fmla="*/ 125412 h 1787292"/>
              <a:gd name="connsiteX234" fmla="*/ 12031396 w 12192000"/>
              <a:gd name="connsiteY234" fmla="*/ 141287 h 1787292"/>
              <a:gd name="connsiteX235" fmla="*/ 12077432 w 12192000"/>
              <a:gd name="connsiteY235" fmla="*/ 155575 h 1787292"/>
              <a:gd name="connsiteX236" fmla="*/ 12129820 w 12192000"/>
              <a:gd name="connsiteY236" fmla="*/ 166688 h 1787292"/>
              <a:gd name="connsiteX237" fmla="*/ 12190146 w 12192000"/>
              <a:gd name="connsiteY237" fmla="*/ 174625 h 1787292"/>
              <a:gd name="connsiteX238" fmla="*/ 12192000 w 12192000"/>
              <a:gd name="connsiteY238" fmla="*/ 174668 h 1787292"/>
              <a:gd name="connsiteX239" fmla="*/ 12192000 w 12192000"/>
              <a:gd name="connsiteY239" fmla="*/ 885826 h 1787292"/>
              <a:gd name="connsiteX240" fmla="*/ 12192000 w 12192000"/>
              <a:gd name="connsiteY240" fmla="*/ 1787292 h 1787292"/>
              <a:gd name="connsiteX241" fmla="*/ 0 w 12192000"/>
              <a:gd name="connsiteY241" fmla="*/ 1787292 h 1787292"/>
              <a:gd name="connsiteX242" fmla="*/ 0 w 12192000"/>
              <a:gd name="connsiteY242" fmla="*/ 885826 h 1787292"/>
              <a:gd name="connsiteX243" fmla="*/ 0 w 12192000"/>
              <a:gd name="connsiteY243" fmla="*/ 174668 h 1787292"/>
              <a:gd name="connsiteX244" fmla="*/ 1852 w 12192000"/>
              <a:gd name="connsiteY244" fmla="*/ 174625 h 1787292"/>
              <a:gd name="connsiteX245" fmla="*/ 62177 w 12192000"/>
              <a:gd name="connsiteY245" fmla="*/ 166687 h 1787292"/>
              <a:gd name="connsiteX246" fmla="*/ 114564 w 12192000"/>
              <a:gd name="connsiteY246" fmla="*/ 155575 h 1787292"/>
              <a:gd name="connsiteX247" fmla="*/ 160602 w 12192000"/>
              <a:gd name="connsiteY247" fmla="*/ 141287 h 1787292"/>
              <a:gd name="connsiteX248" fmla="*/ 201877 w 12192000"/>
              <a:gd name="connsiteY248" fmla="*/ 125412 h 1787292"/>
              <a:gd name="connsiteX249" fmla="*/ 238389 w 12192000"/>
              <a:gd name="connsiteY249" fmla="*/ 106362 h 1787292"/>
              <a:gd name="connsiteX250" fmla="*/ 276489 w 12192000"/>
              <a:gd name="connsiteY250" fmla="*/ 87312 h 1787292"/>
              <a:gd name="connsiteX251" fmla="*/ 314589 w 12192000"/>
              <a:gd name="connsiteY251" fmla="*/ 68262 h 1787292"/>
              <a:gd name="connsiteX252" fmla="*/ 351102 w 12192000"/>
              <a:gd name="connsiteY252" fmla="*/ 52387 h 1787292"/>
              <a:gd name="connsiteX253" fmla="*/ 392377 w 12192000"/>
              <a:gd name="connsiteY253" fmla="*/ 36512 h 1787292"/>
              <a:gd name="connsiteX254" fmla="*/ 438414 w 12192000"/>
              <a:gd name="connsiteY254" fmla="*/ 20637 h 1787292"/>
              <a:gd name="connsiteX255" fmla="*/ 490802 w 12192000"/>
              <a:gd name="connsiteY255" fmla="*/ 9525 h 1787292"/>
              <a:gd name="connsiteX256" fmla="*/ 551127 w 12192000"/>
              <a:gd name="connsiteY256" fmla="*/ 3175 h 1787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Lst>
            <a:rect l="l" t="t" r="r" b="b"/>
            <a:pathLst>
              <a:path w="12192000" h="1787292">
                <a:moveTo>
                  <a:pt x="619389" y="0"/>
                </a:moveTo>
                <a:lnTo>
                  <a:pt x="687652" y="3175"/>
                </a:lnTo>
                <a:lnTo>
                  <a:pt x="747977" y="9525"/>
                </a:lnTo>
                <a:lnTo>
                  <a:pt x="800364" y="20637"/>
                </a:lnTo>
                <a:lnTo>
                  <a:pt x="846402" y="36512"/>
                </a:lnTo>
                <a:lnTo>
                  <a:pt x="887677" y="52387"/>
                </a:lnTo>
                <a:lnTo>
                  <a:pt x="924189" y="68262"/>
                </a:lnTo>
                <a:lnTo>
                  <a:pt x="962289" y="87312"/>
                </a:lnTo>
                <a:lnTo>
                  <a:pt x="1000389" y="106362"/>
                </a:lnTo>
                <a:lnTo>
                  <a:pt x="1036902" y="125412"/>
                </a:lnTo>
                <a:lnTo>
                  <a:pt x="1078177" y="141287"/>
                </a:lnTo>
                <a:lnTo>
                  <a:pt x="1124214" y="155575"/>
                </a:lnTo>
                <a:lnTo>
                  <a:pt x="1176602" y="166687"/>
                </a:lnTo>
                <a:lnTo>
                  <a:pt x="1236927" y="174625"/>
                </a:lnTo>
                <a:lnTo>
                  <a:pt x="1305189" y="176212"/>
                </a:lnTo>
                <a:lnTo>
                  <a:pt x="1373452" y="174625"/>
                </a:lnTo>
                <a:lnTo>
                  <a:pt x="1433777" y="166687"/>
                </a:lnTo>
                <a:lnTo>
                  <a:pt x="1486164" y="155575"/>
                </a:lnTo>
                <a:lnTo>
                  <a:pt x="1532202" y="141287"/>
                </a:lnTo>
                <a:lnTo>
                  <a:pt x="1573477" y="125412"/>
                </a:lnTo>
                <a:lnTo>
                  <a:pt x="1609989" y="106362"/>
                </a:lnTo>
                <a:lnTo>
                  <a:pt x="1648089" y="87312"/>
                </a:lnTo>
                <a:lnTo>
                  <a:pt x="1686189" y="68262"/>
                </a:lnTo>
                <a:lnTo>
                  <a:pt x="1722702" y="52387"/>
                </a:lnTo>
                <a:lnTo>
                  <a:pt x="1763977" y="36512"/>
                </a:lnTo>
                <a:lnTo>
                  <a:pt x="1810014" y="20637"/>
                </a:lnTo>
                <a:lnTo>
                  <a:pt x="1862402" y="9525"/>
                </a:lnTo>
                <a:lnTo>
                  <a:pt x="1922727" y="3175"/>
                </a:lnTo>
                <a:lnTo>
                  <a:pt x="1990989" y="0"/>
                </a:lnTo>
                <a:lnTo>
                  <a:pt x="2059252" y="3175"/>
                </a:lnTo>
                <a:lnTo>
                  <a:pt x="2119577" y="9525"/>
                </a:lnTo>
                <a:lnTo>
                  <a:pt x="2171964" y="20637"/>
                </a:lnTo>
                <a:lnTo>
                  <a:pt x="2218002" y="36512"/>
                </a:lnTo>
                <a:lnTo>
                  <a:pt x="2259277" y="52387"/>
                </a:lnTo>
                <a:lnTo>
                  <a:pt x="2295789" y="68262"/>
                </a:lnTo>
                <a:lnTo>
                  <a:pt x="2333889" y="87312"/>
                </a:lnTo>
                <a:lnTo>
                  <a:pt x="2371989" y="106362"/>
                </a:lnTo>
                <a:lnTo>
                  <a:pt x="2408502" y="125412"/>
                </a:lnTo>
                <a:lnTo>
                  <a:pt x="2449777" y="141287"/>
                </a:lnTo>
                <a:lnTo>
                  <a:pt x="2495814" y="155575"/>
                </a:lnTo>
                <a:lnTo>
                  <a:pt x="2548202" y="166687"/>
                </a:lnTo>
                <a:lnTo>
                  <a:pt x="2608527" y="174625"/>
                </a:lnTo>
                <a:lnTo>
                  <a:pt x="2676789" y="176212"/>
                </a:lnTo>
                <a:lnTo>
                  <a:pt x="2745052" y="174625"/>
                </a:lnTo>
                <a:lnTo>
                  <a:pt x="2805377" y="166687"/>
                </a:lnTo>
                <a:lnTo>
                  <a:pt x="2857764" y="155575"/>
                </a:lnTo>
                <a:lnTo>
                  <a:pt x="2903802" y="141287"/>
                </a:lnTo>
                <a:lnTo>
                  <a:pt x="2945077" y="125412"/>
                </a:lnTo>
                <a:lnTo>
                  <a:pt x="2981589" y="106362"/>
                </a:lnTo>
                <a:lnTo>
                  <a:pt x="3019689" y="87312"/>
                </a:lnTo>
                <a:lnTo>
                  <a:pt x="3057789" y="68262"/>
                </a:lnTo>
                <a:lnTo>
                  <a:pt x="3094302" y="52387"/>
                </a:lnTo>
                <a:lnTo>
                  <a:pt x="3135577" y="36512"/>
                </a:lnTo>
                <a:lnTo>
                  <a:pt x="3181614" y="20637"/>
                </a:lnTo>
                <a:lnTo>
                  <a:pt x="3234002" y="9525"/>
                </a:lnTo>
                <a:lnTo>
                  <a:pt x="3294327" y="3175"/>
                </a:lnTo>
                <a:lnTo>
                  <a:pt x="3361002" y="0"/>
                </a:lnTo>
                <a:lnTo>
                  <a:pt x="3430852" y="3175"/>
                </a:lnTo>
                <a:lnTo>
                  <a:pt x="3491177" y="9525"/>
                </a:lnTo>
                <a:lnTo>
                  <a:pt x="3543564" y="20637"/>
                </a:lnTo>
                <a:lnTo>
                  <a:pt x="3589602" y="36512"/>
                </a:lnTo>
                <a:lnTo>
                  <a:pt x="3630877" y="52387"/>
                </a:lnTo>
                <a:lnTo>
                  <a:pt x="3667389" y="68262"/>
                </a:lnTo>
                <a:lnTo>
                  <a:pt x="3705489" y="87312"/>
                </a:lnTo>
                <a:lnTo>
                  <a:pt x="3743589" y="106362"/>
                </a:lnTo>
                <a:lnTo>
                  <a:pt x="3780102" y="125412"/>
                </a:lnTo>
                <a:lnTo>
                  <a:pt x="3821377" y="141287"/>
                </a:lnTo>
                <a:lnTo>
                  <a:pt x="3867414" y="155575"/>
                </a:lnTo>
                <a:lnTo>
                  <a:pt x="3919802" y="166687"/>
                </a:lnTo>
                <a:lnTo>
                  <a:pt x="3980127" y="174625"/>
                </a:lnTo>
                <a:lnTo>
                  <a:pt x="4048389" y="176212"/>
                </a:lnTo>
                <a:lnTo>
                  <a:pt x="4116652" y="174625"/>
                </a:lnTo>
                <a:lnTo>
                  <a:pt x="4176977" y="166687"/>
                </a:lnTo>
                <a:lnTo>
                  <a:pt x="4229364" y="155575"/>
                </a:lnTo>
                <a:lnTo>
                  <a:pt x="4275402" y="141287"/>
                </a:lnTo>
                <a:lnTo>
                  <a:pt x="4316677" y="125412"/>
                </a:lnTo>
                <a:lnTo>
                  <a:pt x="4353189" y="106362"/>
                </a:lnTo>
                <a:lnTo>
                  <a:pt x="4429389" y="68262"/>
                </a:lnTo>
                <a:lnTo>
                  <a:pt x="4465902" y="52387"/>
                </a:lnTo>
                <a:lnTo>
                  <a:pt x="4507177" y="36512"/>
                </a:lnTo>
                <a:lnTo>
                  <a:pt x="4553214" y="20637"/>
                </a:lnTo>
                <a:lnTo>
                  <a:pt x="4605602" y="9525"/>
                </a:lnTo>
                <a:lnTo>
                  <a:pt x="4665928" y="3175"/>
                </a:lnTo>
                <a:lnTo>
                  <a:pt x="4734189" y="0"/>
                </a:lnTo>
                <a:lnTo>
                  <a:pt x="4802453" y="3175"/>
                </a:lnTo>
                <a:lnTo>
                  <a:pt x="4862777" y="9525"/>
                </a:lnTo>
                <a:lnTo>
                  <a:pt x="4915165" y="20637"/>
                </a:lnTo>
                <a:lnTo>
                  <a:pt x="4961201" y="36512"/>
                </a:lnTo>
                <a:lnTo>
                  <a:pt x="5002476" y="52387"/>
                </a:lnTo>
                <a:lnTo>
                  <a:pt x="5038989" y="68262"/>
                </a:lnTo>
                <a:lnTo>
                  <a:pt x="5077089" y="87312"/>
                </a:lnTo>
                <a:lnTo>
                  <a:pt x="5115189" y="106362"/>
                </a:lnTo>
                <a:lnTo>
                  <a:pt x="5151701" y="125412"/>
                </a:lnTo>
                <a:lnTo>
                  <a:pt x="5192976" y="141287"/>
                </a:lnTo>
                <a:lnTo>
                  <a:pt x="5239014" y="155575"/>
                </a:lnTo>
                <a:lnTo>
                  <a:pt x="5291401" y="166687"/>
                </a:lnTo>
                <a:lnTo>
                  <a:pt x="5351727" y="174625"/>
                </a:lnTo>
                <a:lnTo>
                  <a:pt x="5410199" y="175985"/>
                </a:lnTo>
                <a:lnTo>
                  <a:pt x="5468671" y="174625"/>
                </a:lnTo>
                <a:lnTo>
                  <a:pt x="5528996" y="166687"/>
                </a:lnTo>
                <a:lnTo>
                  <a:pt x="5581383" y="155575"/>
                </a:lnTo>
                <a:lnTo>
                  <a:pt x="5627421" y="141287"/>
                </a:lnTo>
                <a:lnTo>
                  <a:pt x="5668696" y="125412"/>
                </a:lnTo>
                <a:lnTo>
                  <a:pt x="5705209" y="106362"/>
                </a:lnTo>
                <a:lnTo>
                  <a:pt x="5743308" y="87312"/>
                </a:lnTo>
                <a:lnTo>
                  <a:pt x="5781408" y="68262"/>
                </a:lnTo>
                <a:lnTo>
                  <a:pt x="5817921" y="52387"/>
                </a:lnTo>
                <a:lnTo>
                  <a:pt x="5859196" y="36512"/>
                </a:lnTo>
                <a:lnTo>
                  <a:pt x="5905234" y="20637"/>
                </a:lnTo>
                <a:lnTo>
                  <a:pt x="5957621" y="9525"/>
                </a:lnTo>
                <a:lnTo>
                  <a:pt x="6017947" y="3175"/>
                </a:lnTo>
                <a:lnTo>
                  <a:pt x="6086208" y="0"/>
                </a:lnTo>
                <a:lnTo>
                  <a:pt x="6095999" y="455"/>
                </a:lnTo>
                <a:lnTo>
                  <a:pt x="6105789" y="0"/>
                </a:lnTo>
                <a:lnTo>
                  <a:pt x="6174052" y="3175"/>
                </a:lnTo>
                <a:lnTo>
                  <a:pt x="6234377" y="9525"/>
                </a:lnTo>
                <a:lnTo>
                  <a:pt x="6286764" y="20637"/>
                </a:lnTo>
                <a:lnTo>
                  <a:pt x="6332802" y="36512"/>
                </a:lnTo>
                <a:lnTo>
                  <a:pt x="6374077" y="52387"/>
                </a:lnTo>
                <a:lnTo>
                  <a:pt x="6410589" y="68262"/>
                </a:lnTo>
                <a:lnTo>
                  <a:pt x="6448689" y="87312"/>
                </a:lnTo>
                <a:lnTo>
                  <a:pt x="6486789" y="106362"/>
                </a:lnTo>
                <a:lnTo>
                  <a:pt x="6523302" y="125412"/>
                </a:lnTo>
                <a:lnTo>
                  <a:pt x="6564577" y="141287"/>
                </a:lnTo>
                <a:lnTo>
                  <a:pt x="6610614" y="155575"/>
                </a:lnTo>
                <a:lnTo>
                  <a:pt x="6663002" y="166687"/>
                </a:lnTo>
                <a:lnTo>
                  <a:pt x="6723327" y="174625"/>
                </a:lnTo>
                <a:lnTo>
                  <a:pt x="6781799" y="175985"/>
                </a:lnTo>
                <a:lnTo>
                  <a:pt x="6840271" y="174625"/>
                </a:lnTo>
                <a:lnTo>
                  <a:pt x="6900596" y="166687"/>
                </a:lnTo>
                <a:lnTo>
                  <a:pt x="6952983" y="155575"/>
                </a:lnTo>
                <a:lnTo>
                  <a:pt x="6999021" y="141287"/>
                </a:lnTo>
                <a:lnTo>
                  <a:pt x="7040296" y="125412"/>
                </a:lnTo>
                <a:lnTo>
                  <a:pt x="7076808" y="106362"/>
                </a:lnTo>
                <a:lnTo>
                  <a:pt x="7114908" y="87312"/>
                </a:lnTo>
                <a:lnTo>
                  <a:pt x="7153008" y="68262"/>
                </a:lnTo>
                <a:lnTo>
                  <a:pt x="7189521" y="52387"/>
                </a:lnTo>
                <a:lnTo>
                  <a:pt x="7230796" y="36512"/>
                </a:lnTo>
                <a:lnTo>
                  <a:pt x="7276833" y="20637"/>
                </a:lnTo>
                <a:lnTo>
                  <a:pt x="7329221" y="9525"/>
                </a:lnTo>
                <a:lnTo>
                  <a:pt x="7389546" y="3175"/>
                </a:lnTo>
                <a:lnTo>
                  <a:pt x="7457808" y="0"/>
                </a:lnTo>
                <a:lnTo>
                  <a:pt x="7526071" y="3175"/>
                </a:lnTo>
                <a:lnTo>
                  <a:pt x="7586396" y="9525"/>
                </a:lnTo>
                <a:lnTo>
                  <a:pt x="7638783" y="20637"/>
                </a:lnTo>
                <a:lnTo>
                  <a:pt x="7684821" y="36512"/>
                </a:lnTo>
                <a:lnTo>
                  <a:pt x="7726096" y="52387"/>
                </a:lnTo>
                <a:lnTo>
                  <a:pt x="7762608" y="68262"/>
                </a:lnTo>
                <a:lnTo>
                  <a:pt x="7800708" y="87312"/>
                </a:lnTo>
                <a:lnTo>
                  <a:pt x="7838808" y="106362"/>
                </a:lnTo>
                <a:lnTo>
                  <a:pt x="7875321" y="125412"/>
                </a:lnTo>
                <a:lnTo>
                  <a:pt x="7916596" y="141287"/>
                </a:lnTo>
                <a:lnTo>
                  <a:pt x="7962633" y="155575"/>
                </a:lnTo>
                <a:lnTo>
                  <a:pt x="8015021" y="166687"/>
                </a:lnTo>
                <a:lnTo>
                  <a:pt x="8075346" y="174625"/>
                </a:lnTo>
                <a:lnTo>
                  <a:pt x="8143608" y="176212"/>
                </a:lnTo>
                <a:lnTo>
                  <a:pt x="8211871" y="174625"/>
                </a:lnTo>
                <a:lnTo>
                  <a:pt x="8272196" y="166687"/>
                </a:lnTo>
                <a:lnTo>
                  <a:pt x="8324583" y="155575"/>
                </a:lnTo>
                <a:lnTo>
                  <a:pt x="8370621" y="141287"/>
                </a:lnTo>
                <a:lnTo>
                  <a:pt x="8411896" y="125412"/>
                </a:lnTo>
                <a:lnTo>
                  <a:pt x="8448408" y="106362"/>
                </a:lnTo>
                <a:lnTo>
                  <a:pt x="8486508" y="87312"/>
                </a:lnTo>
                <a:lnTo>
                  <a:pt x="8524608" y="68262"/>
                </a:lnTo>
                <a:lnTo>
                  <a:pt x="8561120" y="52387"/>
                </a:lnTo>
                <a:lnTo>
                  <a:pt x="8602396" y="36512"/>
                </a:lnTo>
                <a:lnTo>
                  <a:pt x="8648432" y="20637"/>
                </a:lnTo>
                <a:lnTo>
                  <a:pt x="8700820" y="9525"/>
                </a:lnTo>
                <a:lnTo>
                  <a:pt x="8761146" y="3175"/>
                </a:lnTo>
                <a:lnTo>
                  <a:pt x="8827820" y="0"/>
                </a:lnTo>
                <a:lnTo>
                  <a:pt x="8897670" y="3175"/>
                </a:lnTo>
                <a:lnTo>
                  <a:pt x="8957996" y="9525"/>
                </a:lnTo>
                <a:lnTo>
                  <a:pt x="9010382" y="20637"/>
                </a:lnTo>
                <a:lnTo>
                  <a:pt x="9056420" y="36512"/>
                </a:lnTo>
                <a:lnTo>
                  <a:pt x="9097696" y="52387"/>
                </a:lnTo>
                <a:lnTo>
                  <a:pt x="9134208" y="68262"/>
                </a:lnTo>
                <a:lnTo>
                  <a:pt x="9172308" y="87312"/>
                </a:lnTo>
                <a:lnTo>
                  <a:pt x="9210408" y="106362"/>
                </a:lnTo>
                <a:lnTo>
                  <a:pt x="9246920" y="125412"/>
                </a:lnTo>
                <a:lnTo>
                  <a:pt x="9288196" y="141287"/>
                </a:lnTo>
                <a:lnTo>
                  <a:pt x="9334232" y="155575"/>
                </a:lnTo>
                <a:lnTo>
                  <a:pt x="9386620" y="166687"/>
                </a:lnTo>
                <a:lnTo>
                  <a:pt x="9446946" y="174625"/>
                </a:lnTo>
                <a:lnTo>
                  <a:pt x="9515208" y="176212"/>
                </a:lnTo>
                <a:lnTo>
                  <a:pt x="9583470" y="174625"/>
                </a:lnTo>
                <a:lnTo>
                  <a:pt x="9643796" y="166687"/>
                </a:lnTo>
                <a:lnTo>
                  <a:pt x="9696182" y="155575"/>
                </a:lnTo>
                <a:lnTo>
                  <a:pt x="9742220" y="141287"/>
                </a:lnTo>
                <a:lnTo>
                  <a:pt x="9783496" y="125412"/>
                </a:lnTo>
                <a:lnTo>
                  <a:pt x="9820008" y="106362"/>
                </a:lnTo>
                <a:lnTo>
                  <a:pt x="9896208" y="68262"/>
                </a:lnTo>
                <a:lnTo>
                  <a:pt x="9932720" y="52387"/>
                </a:lnTo>
                <a:lnTo>
                  <a:pt x="9973996" y="36512"/>
                </a:lnTo>
                <a:lnTo>
                  <a:pt x="10020032" y="20637"/>
                </a:lnTo>
                <a:lnTo>
                  <a:pt x="10072420" y="9525"/>
                </a:lnTo>
                <a:lnTo>
                  <a:pt x="10132746" y="3175"/>
                </a:lnTo>
                <a:lnTo>
                  <a:pt x="10201008" y="0"/>
                </a:lnTo>
                <a:lnTo>
                  <a:pt x="10269270" y="3175"/>
                </a:lnTo>
                <a:lnTo>
                  <a:pt x="10329596" y="9525"/>
                </a:lnTo>
                <a:lnTo>
                  <a:pt x="10381982" y="20637"/>
                </a:lnTo>
                <a:lnTo>
                  <a:pt x="10428020" y="36512"/>
                </a:lnTo>
                <a:lnTo>
                  <a:pt x="10469296" y="52387"/>
                </a:lnTo>
                <a:lnTo>
                  <a:pt x="10505808" y="68262"/>
                </a:lnTo>
                <a:lnTo>
                  <a:pt x="10543908" y="87312"/>
                </a:lnTo>
                <a:lnTo>
                  <a:pt x="10582008" y="106362"/>
                </a:lnTo>
                <a:lnTo>
                  <a:pt x="10618520" y="125412"/>
                </a:lnTo>
                <a:lnTo>
                  <a:pt x="10659796" y="141287"/>
                </a:lnTo>
                <a:lnTo>
                  <a:pt x="10705832" y="155575"/>
                </a:lnTo>
                <a:lnTo>
                  <a:pt x="10758220" y="166687"/>
                </a:lnTo>
                <a:lnTo>
                  <a:pt x="10818546" y="174625"/>
                </a:lnTo>
                <a:lnTo>
                  <a:pt x="10886808" y="176212"/>
                </a:lnTo>
                <a:lnTo>
                  <a:pt x="10955070" y="174625"/>
                </a:lnTo>
                <a:lnTo>
                  <a:pt x="11015396" y="166687"/>
                </a:lnTo>
                <a:lnTo>
                  <a:pt x="11067782" y="155575"/>
                </a:lnTo>
                <a:lnTo>
                  <a:pt x="11113820" y="141287"/>
                </a:lnTo>
                <a:lnTo>
                  <a:pt x="11155096" y="125412"/>
                </a:lnTo>
                <a:lnTo>
                  <a:pt x="11191608" y="106362"/>
                </a:lnTo>
                <a:lnTo>
                  <a:pt x="11229708" y="87312"/>
                </a:lnTo>
                <a:lnTo>
                  <a:pt x="11267808" y="68262"/>
                </a:lnTo>
                <a:lnTo>
                  <a:pt x="11304320" y="52387"/>
                </a:lnTo>
                <a:lnTo>
                  <a:pt x="11345596" y="36512"/>
                </a:lnTo>
                <a:lnTo>
                  <a:pt x="11391632" y="20637"/>
                </a:lnTo>
                <a:lnTo>
                  <a:pt x="11444020" y="9525"/>
                </a:lnTo>
                <a:lnTo>
                  <a:pt x="11504346" y="3175"/>
                </a:lnTo>
                <a:lnTo>
                  <a:pt x="11572608" y="0"/>
                </a:lnTo>
                <a:lnTo>
                  <a:pt x="11640870" y="3175"/>
                </a:lnTo>
                <a:lnTo>
                  <a:pt x="11701196" y="9525"/>
                </a:lnTo>
                <a:lnTo>
                  <a:pt x="11753582" y="20637"/>
                </a:lnTo>
                <a:lnTo>
                  <a:pt x="11799620" y="36512"/>
                </a:lnTo>
                <a:lnTo>
                  <a:pt x="11840896" y="52387"/>
                </a:lnTo>
                <a:lnTo>
                  <a:pt x="11877408" y="68262"/>
                </a:lnTo>
                <a:lnTo>
                  <a:pt x="11915508" y="87312"/>
                </a:lnTo>
                <a:lnTo>
                  <a:pt x="11953608" y="106362"/>
                </a:lnTo>
                <a:lnTo>
                  <a:pt x="11990120" y="125412"/>
                </a:lnTo>
                <a:lnTo>
                  <a:pt x="12031396" y="141287"/>
                </a:lnTo>
                <a:lnTo>
                  <a:pt x="12077432" y="155575"/>
                </a:lnTo>
                <a:lnTo>
                  <a:pt x="12129820" y="166688"/>
                </a:lnTo>
                <a:lnTo>
                  <a:pt x="12190146" y="174625"/>
                </a:lnTo>
                <a:lnTo>
                  <a:pt x="12192000" y="174668"/>
                </a:lnTo>
                <a:lnTo>
                  <a:pt x="12192000" y="885826"/>
                </a:lnTo>
                <a:lnTo>
                  <a:pt x="12192000" y="1787292"/>
                </a:lnTo>
                <a:lnTo>
                  <a:pt x="0" y="1787292"/>
                </a:lnTo>
                <a:lnTo>
                  <a:pt x="0" y="885826"/>
                </a:lnTo>
                <a:lnTo>
                  <a:pt x="0" y="174668"/>
                </a:lnTo>
                <a:lnTo>
                  <a:pt x="1852" y="174625"/>
                </a:lnTo>
                <a:lnTo>
                  <a:pt x="62177" y="166687"/>
                </a:lnTo>
                <a:lnTo>
                  <a:pt x="114564" y="155575"/>
                </a:lnTo>
                <a:lnTo>
                  <a:pt x="160602" y="141287"/>
                </a:lnTo>
                <a:lnTo>
                  <a:pt x="201877" y="125412"/>
                </a:lnTo>
                <a:lnTo>
                  <a:pt x="238389" y="106362"/>
                </a:lnTo>
                <a:lnTo>
                  <a:pt x="276489" y="87312"/>
                </a:lnTo>
                <a:lnTo>
                  <a:pt x="314589" y="68262"/>
                </a:lnTo>
                <a:lnTo>
                  <a:pt x="351102" y="52387"/>
                </a:lnTo>
                <a:lnTo>
                  <a:pt x="392377" y="36512"/>
                </a:lnTo>
                <a:lnTo>
                  <a:pt x="438414" y="20637"/>
                </a:lnTo>
                <a:lnTo>
                  <a:pt x="490802" y="9525"/>
                </a:lnTo>
                <a:lnTo>
                  <a:pt x="551127" y="31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ndertitel 2">
            <a:extLst>
              <a:ext uri="{FF2B5EF4-FFF2-40B4-BE49-F238E27FC236}">
                <a16:creationId xmlns:a16="http://schemas.microsoft.com/office/drawing/2014/main" id="{708D9FF4-7AF0-4070-9715-480CF5AE6654}"/>
              </a:ext>
            </a:extLst>
          </p:cNvPr>
          <p:cNvSpPr>
            <a:spLocks noGrp="1"/>
          </p:cNvSpPr>
          <p:nvPr>
            <p:ph type="subTitle" idx="1"/>
          </p:nvPr>
        </p:nvSpPr>
        <p:spPr>
          <a:xfrm>
            <a:off x="2073314" y="5493376"/>
            <a:ext cx="8045373" cy="742279"/>
          </a:xfrm>
        </p:spPr>
        <p:txBody>
          <a:bodyPr anchor="ctr">
            <a:normAutofit/>
          </a:bodyPr>
          <a:lstStyle/>
          <a:p>
            <a:r>
              <a:rPr lang="nl-NL" sz="1800">
                <a:solidFill>
                  <a:srgbClr val="2A1A00"/>
                </a:solidFill>
              </a:rPr>
              <a:t>Les 4 (online) project deskundigheid </a:t>
            </a:r>
          </a:p>
        </p:txBody>
      </p:sp>
    </p:spTree>
    <p:extLst>
      <p:ext uri="{BB962C8B-B14F-4D97-AF65-F5344CB8AC3E}">
        <p14:creationId xmlns:p14="http://schemas.microsoft.com/office/powerpoint/2010/main" val="161010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0851669-7281-49C2-8BF0-67BA70EC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25C8C0E-BBEC-477E-9E23-95962C77E1E4}"/>
              </a:ext>
            </a:extLst>
          </p:cNvPr>
          <p:cNvSpPr>
            <a:spLocks noGrp="1"/>
          </p:cNvSpPr>
          <p:nvPr>
            <p:ph type="title"/>
          </p:nvPr>
        </p:nvSpPr>
        <p:spPr>
          <a:xfrm>
            <a:off x="2895600" y="382385"/>
            <a:ext cx="8534399" cy="1413758"/>
          </a:xfrm>
        </p:spPr>
        <p:txBody>
          <a:bodyPr anchor="b">
            <a:normAutofit/>
          </a:bodyPr>
          <a:lstStyle/>
          <a:p>
            <a:pPr marL="0" indent="0" algn="ctr"/>
            <a:br>
              <a:rPr lang="nl-NL" sz="4400"/>
            </a:br>
            <a:endParaRPr lang="nl-NL" sz="4400"/>
          </a:p>
        </p:txBody>
      </p:sp>
      <p:sp>
        <p:nvSpPr>
          <p:cNvPr id="10" name="Freeform: Shape 9">
            <a:extLst>
              <a:ext uri="{FF2B5EF4-FFF2-40B4-BE49-F238E27FC236}">
                <a16:creationId xmlns:a16="http://schemas.microsoft.com/office/drawing/2014/main" id="{16992B13-74C4-4370-93C5-F5403D944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2275119" cy="6858000"/>
          </a:xfrm>
          <a:custGeom>
            <a:avLst/>
            <a:gdLst>
              <a:gd name="connsiteX0" fmla="*/ 0 w 2275119"/>
              <a:gd name="connsiteY0" fmla="*/ 0 h 6858000"/>
              <a:gd name="connsiteX1" fmla="*/ 1389294 w 2275119"/>
              <a:gd name="connsiteY1" fmla="*/ 0 h 6858000"/>
              <a:gd name="connsiteX2" fmla="*/ 1556068 w 2275119"/>
              <a:gd name="connsiteY2" fmla="*/ 0 h 6858000"/>
              <a:gd name="connsiteX3" fmla="*/ 2098907 w 2275119"/>
              <a:gd name="connsiteY3" fmla="*/ 0 h 6858000"/>
              <a:gd name="connsiteX4" fmla="*/ 2100494 w 2275119"/>
              <a:gd name="connsiteY4" fmla="*/ 68263 h 6858000"/>
              <a:gd name="connsiteX5" fmla="*/ 2108432 w 2275119"/>
              <a:gd name="connsiteY5" fmla="*/ 128588 h 6858000"/>
              <a:gd name="connsiteX6" fmla="*/ 2119544 w 2275119"/>
              <a:gd name="connsiteY6" fmla="*/ 180975 h 6858000"/>
              <a:gd name="connsiteX7" fmla="*/ 2133832 w 2275119"/>
              <a:gd name="connsiteY7" fmla="*/ 227013 h 6858000"/>
              <a:gd name="connsiteX8" fmla="*/ 2149707 w 2275119"/>
              <a:gd name="connsiteY8" fmla="*/ 268288 h 6858000"/>
              <a:gd name="connsiteX9" fmla="*/ 2168757 w 2275119"/>
              <a:gd name="connsiteY9" fmla="*/ 304800 h 6858000"/>
              <a:gd name="connsiteX10" fmla="*/ 2187807 w 2275119"/>
              <a:gd name="connsiteY10" fmla="*/ 342900 h 6858000"/>
              <a:gd name="connsiteX11" fmla="*/ 2206857 w 2275119"/>
              <a:gd name="connsiteY11" fmla="*/ 381000 h 6858000"/>
              <a:gd name="connsiteX12" fmla="*/ 2222732 w 2275119"/>
              <a:gd name="connsiteY12" fmla="*/ 417513 h 6858000"/>
              <a:gd name="connsiteX13" fmla="*/ 2238607 w 2275119"/>
              <a:gd name="connsiteY13" fmla="*/ 458788 h 6858000"/>
              <a:gd name="connsiteX14" fmla="*/ 2254482 w 2275119"/>
              <a:gd name="connsiteY14" fmla="*/ 504825 h 6858000"/>
              <a:gd name="connsiteX15" fmla="*/ 2265594 w 2275119"/>
              <a:gd name="connsiteY15" fmla="*/ 557213 h 6858000"/>
              <a:gd name="connsiteX16" fmla="*/ 2271944 w 2275119"/>
              <a:gd name="connsiteY16" fmla="*/ 617538 h 6858000"/>
              <a:gd name="connsiteX17" fmla="*/ 2275119 w 2275119"/>
              <a:gd name="connsiteY17" fmla="*/ 685800 h 6858000"/>
              <a:gd name="connsiteX18" fmla="*/ 2271944 w 2275119"/>
              <a:gd name="connsiteY18" fmla="*/ 754063 h 6858000"/>
              <a:gd name="connsiteX19" fmla="*/ 2265594 w 2275119"/>
              <a:gd name="connsiteY19" fmla="*/ 814388 h 6858000"/>
              <a:gd name="connsiteX20" fmla="*/ 2254482 w 2275119"/>
              <a:gd name="connsiteY20" fmla="*/ 866775 h 6858000"/>
              <a:gd name="connsiteX21" fmla="*/ 2238607 w 2275119"/>
              <a:gd name="connsiteY21" fmla="*/ 912813 h 6858000"/>
              <a:gd name="connsiteX22" fmla="*/ 2222732 w 2275119"/>
              <a:gd name="connsiteY22" fmla="*/ 954088 h 6858000"/>
              <a:gd name="connsiteX23" fmla="*/ 2206857 w 2275119"/>
              <a:gd name="connsiteY23" fmla="*/ 990600 h 6858000"/>
              <a:gd name="connsiteX24" fmla="*/ 2187807 w 2275119"/>
              <a:gd name="connsiteY24" fmla="*/ 1028700 h 6858000"/>
              <a:gd name="connsiteX25" fmla="*/ 2168757 w 2275119"/>
              <a:gd name="connsiteY25" fmla="*/ 1066800 h 6858000"/>
              <a:gd name="connsiteX26" fmla="*/ 2149707 w 2275119"/>
              <a:gd name="connsiteY26" fmla="*/ 1103313 h 6858000"/>
              <a:gd name="connsiteX27" fmla="*/ 2133832 w 2275119"/>
              <a:gd name="connsiteY27" fmla="*/ 1144588 h 6858000"/>
              <a:gd name="connsiteX28" fmla="*/ 2119544 w 2275119"/>
              <a:gd name="connsiteY28" fmla="*/ 1190625 h 6858000"/>
              <a:gd name="connsiteX29" fmla="*/ 2108432 w 2275119"/>
              <a:gd name="connsiteY29" fmla="*/ 1243013 h 6858000"/>
              <a:gd name="connsiteX30" fmla="*/ 2100494 w 2275119"/>
              <a:gd name="connsiteY30" fmla="*/ 1303338 h 6858000"/>
              <a:gd name="connsiteX31" fmla="*/ 2098907 w 2275119"/>
              <a:gd name="connsiteY31" fmla="*/ 1371600 h 6858000"/>
              <a:gd name="connsiteX32" fmla="*/ 2100494 w 2275119"/>
              <a:gd name="connsiteY32" fmla="*/ 1439863 h 6858000"/>
              <a:gd name="connsiteX33" fmla="*/ 2108432 w 2275119"/>
              <a:gd name="connsiteY33" fmla="*/ 1500188 h 6858000"/>
              <a:gd name="connsiteX34" fmla="*/ 2119544 w 2275119"/>
              <a:gd name="connsiteY34" fmla="*/ 1552575 h 6858000"/>
              <a:gd name="connsiteX35" fmla="*/ 2133832 w 2275119"/>
              <a:gd name="connsiteY35" fmla="*/ 1598613 h 6858000"/>
              <a:gd name="connsiteX36" fmla="*/ 2149707 w 2275119"/>
              <a:gd name="connsiteY36" fmla="*/ 1639888 h 6858000"/>
              <a:gd name="connsiteX37" fmla="*/ 2168757 w 2275119"/>
              <a:gd name="connsiteY37" fmla="*/ 1676400 h 6858000"/>
              <a:gd name="connsiteX38" fmla="*/ 2187807 w 2275119"/>
              <a:gd name="connsiteY38" fmla="*/ 1714500 h 6858000"/>
              <a:gd name="connsiteX39" fmla="*/ 2206857 w 2275119"/>
              <a:gd name="connsiteY39" fmla="*/ 1752600 h 6858000"/>
              <a:gd name="connsiteX40" fmla="*/ 2222732 w 2275119"/>
              <a:gd name="connsiteY40" fmla="*/ 1789113 h 6858000"/>
              <a:gd name="connsiteX41" fmla="*/ 2238607 w 2275119"/>
              <a:gd name="connsiteY41" fmla="*/ 1830388 h 6858000"/>
              <a:gd name="connsiteX42" fmla="*/ 2254482 w 2275119"/>
              <a:gd name="connsiteY42" fmla="*/ 1876425 h 6858000"/>
              <a:gd name="connsiteX43" fmla="*/ 2265594 w 2275119"/>
              <a:gd name="connsiteY43" fmla="*/ 1928813 h 6858000"/>
              <a:gd name="connsiteX44" fmla="*/ 2271944 w 2275119"/>
              <a:gd name="connsiteY44" fmla="*/ 1989138 h 6858000"/>
              <a:gd name="connsiteX45" fmla="*/ 2275119 w 2275119"/>
              <a:gd name="connsiteY45" fmla="*/ 2057400 h 6858000"/>
              <a:gd name="connsiteX46" fmla="*/ 2271944 w 2275119"/>
              <a:gd name="connsiteY46" fmla="*/ 2125663 h 6858000"/>
              <a:gd name="connsiteX47" fmla="*/ 2265594 w 2275119"/>
              <a:gd name="connsiteY47" fmla="*/ 2185988 h 6858000"/>
              <a:gd name="connsiteX48" fmla="*/ 2254482 w 2275119"/>
              <a:gd name="connsiteY48" fmla="*/ 2238375 h 6858000"/>
              <a:gd name="connsiteX49" fmla="*/ 2238607 w 2275119"/>
              <a:gd name="connsiteY49" fmla="*/ 2284413 h 6858000"/>
              <a:gd name="connsiteX50" fmla="*/ 2222732 w 2275119"/>
              <a:gd name="connsiteY50" fmla="*/ 2325688 h 6858000"/>
              <a:gd name="connsiteX51" fmla="*/ 2206857 w 2275119"/>
              <a:gd name="connsiteY51" fmla="*/ 2362200 h 6858000"/>
              <a:gd name="connsiteX52" fmla="*/ 2187807 w 2275119"/>
              <a:gd name="connsiteY52" fmla="*/ 2400300 h 6858000"/>
              <a:gd name="connsiteX53" fmla="*/ 2168757 w 2275119"/>
              <a:gd name="connsiteY53" fmla="*/ 2438400 h 6858000"/>
              <a:gd name="connsiteX54" fmla="*/ 2149707 w 2275119"/>
              <a:gd name="connsiteY54" fmla="*/ 2474913 h 6858000"/>
              <a:gd name="connsiteX55" fmla="*/ 2133832 w 2275119"/>
              <a:gd name="connsiteY55" fmla="*/ 2516188 h 6858000"/>
              <a:gd name="connsiteX56" fmla="*/ 2119544 w 2275119"/>
              <a:gd name="connsiteY56" fmla="*/ 2562225 h 6858000"/>
              <a:gd name="connsiteX57" fmla="*/ 2108432 w 2275119"/>
              <a:gd name="connsiteY57" fmla="*/ 2614613 h 6858000"/>
              <a:gd name="connsiteX58" fmla="*/ 2100494 w 2275119"/>
              <a:gd name="connsiteY58" fmla="*/ 2674938 h 6858000"/>
              <a:gd name="connsiteX59" fmla="*/ 2098907 w 2275119"/>
              <a:gd name="connsiteY59" fmla="*/ 2743200 h 6858000"/>
              <a:gd name="connsiteX60" fmla="*/ 2100494 w 2275119"/>
              <a:gd name="connsiteY60" fmla="*/ 2811463 h 6858000"/>
              <a:gd name="connsiteX61" fmla="*/ 2108432 w 2275119"/>
              <a:gd name="connsiteY61" fmla="*/ 2871788 h 6858000"/>
              <a:gd name="connsiteX62" fmla="*/ 2119544 w 2275119"/>
              <a:gd name="connsiteY62" fmla="*/ 2924175 h 6858000"/>
              <a:gd name="connsiteX63" fmla="*/ 2133832 w 2275119"/>
              <a:gd name="connsiteY63" fmla="*/ 2970213 h 6858000"/>
              <a:gd name="connsiteX64" fmla="*/ 2149707 w 2275119"/>
              <a:gd name="connsiteY64" fmla="*/ 3011488 h 6858000"/>
              <a:gd name="connsiteX65" fmla="*/ 2168757 w 2275119"/>
              <a:gd name="connsiteY65" fmla="*/ 3048000 h 6858000"/>
              <a:gd name="connsiteX66" fmla="*/ 2187807 w 2275119"/>
              <a:gd name="connsiteY66" fmla="*/ 3086100 h 6858000"/>
              <a:gd name="connsiteX67" fmla="*/ 2206857 w 2275119"/>
              <a:gd name="connsiteY67" fmla="*/ 3124200 h 6858000"/>
              <a:gd name="connsiteX68" fmla="*/ 2222732 w 2275119"/>
              <a:gd name="connsiteY68" fmla="*/ 3160713 h 6858000"/>
              <a:gd name="connsiteX69" fmla="*/ 2238607 w 2275119"/>
              <a:gd name="connsiteY69" fmla="*/ 3201988 h 6858000"/>
              <a:gd name="connsiteX70" fmla="*/ 2254482 w 2275119"/>
              <a:gd name="connsiteY70" fmla="*/ 3248025 h 6858000"/>
              <a:gd name="connsiteX71" fmla="*/ 2265594 w 2275119"/>
              <a:gd name="connsiteY71" fmla="*/ 3300413 h 6858000"/>
              <a:gd name="connsiteX72" fmla="*/ 2271944 w 2275119"/>
              <a:gd name="connsiteY72" fmla="*/ 3360738 h 6858000"/>
              <a:gd name="connsiteX73" fmla="*/ 2275119 w 2275119"/>
              <a:gd name="connsiteY73" fmla="*/ 3427413 h 6858000"/>
              <a:gd name="connsiteX74" fmla="*/ 2271944 w 2275119"/>
              <a:gd name="connsiteY74" fmla="*/ 3497263 h 6858000"/>
              <a:gd name="connsiteX75" fmla="*/ 2265594 w 2275119"/>
              <a:gd name="connsiteY75" fmla="*/ 3557588 h 6858000"/>
              <a:gd name="connsiteX76" fmla="*/ 2254482 w 2275119"/>
              <a:gd name="connsiteY76" fmla="*/ 3609975 h 6858000"/>
              <a:gd name="connsiteX77" fmla="*/ 2238607 w 2275119"/>
              <a:gd name="connsiteY77" fmla="*/ 3656013 h 6858000"/>
              <a:gd name="connsiteX78" fmla="*/ 2222732 w 2275119"/>
              <a:gd name="connsiteY78" fmla="*/ 3697288 h 6858000"/>
              <a:gd name="connsiteX79" fmla="*/ 2206857 w 2275119"/>
              <a:gd name="connsiteY79" fmla="*/ 3733800 h 6858000"/>
              <a:gd name="connsiteX80" fmla="*/ 2187807 w 2275119"/>
              <a:gd name="connsiteY80" fmla="*/ 3771900 h 6858000"/>
              <a:gd name="connsiteX81" fmla="*/ 2168757 w 2275119"/>
              <a:gd name="connsiteY81" fmla="*/ 3810000 h 6858000"/>
              <a:gd name="connsiteX82" fmla="*/ 2149707 w 2275119"/>
              <a:gd name="connsiteY82" fmla="*/ 3846513 h 6858000"/>
              <a:gd name="connsiteX83" fmla="*/ 2133832 w 2275119"/>
              <a:gd name="connsiteY83" fmla="*/ 3887788 h 6858000"/>
              <a:gd name="connsiteX84" fmla="*/ 2119544 w 2275119"/>
              <a:gd name="connsiteY84" fmla="*/ 3933825 h 6858000"/>
              <a:gd name="connsiteX85" fmla="*/ 2108432 w 2275119"/>
              <a:gd name="connsiteY85" fmla="*/ 3986213 h 6858000"/>
              <a:gd name="connsiteX86" fmla="*/ 2100494 w 2275119"/>
              <a:gd name="connsiteY86" fmla="*/ 4046538 h 6858000"/>
              <a:gd name="connsiteX87" fmla="*/ 2098907 w 2275119"/>
              <a:gd name="connsiteY87" fmla="*/ 4114800 h 6858000"/>
              <a:gd name="connsiteX88" fmla="*/ 2100494 w 2275119"/>
              <a:gd name="connsiteY88" fmla="*/ 4183063 h 6858000"/>
              <a:gd name="connsiteX89" fmla="*/ 2108432 w 2275119"/>
              <a:gd name="connsiteY89" fmla="*/ 4243388 h 6858000"/>
              <a:gd name="connsiteX90" fmla="*/ 2119544 w 2275119"/>
              <a:gd name="connsiteY90" fmla="*/ 4295775 h 6858000"/>
              <a:gd name="connsiteX91" fmla="*/ 2133832 w 2275119"/>
              <a:gd name="connsiteY91" fmla="*/ 4341813 h 6858000"/>
              <a:gd name="connsiteX92" fmla="*/ 2149707 w 2275119"/>
              <a:gd name="connsiteY92" fmla="*/ 4383088 h 6858000"/>
              <a:gd name="connsiteX93" fmla="*/ 2168757 w 2275119"/>
              <a:gd name="connsiteY93" fmla="*/ 4419600 h 6858000"/>
              <a:gd name="connsiteX94" fmla="*/ 2206857 w 2275119"/>
              <a:gd name="connsiteY94" fmla="*/ 4495800 h 6858000"/>
              <a:gd name="connsiteX95" fmla="*/ 2222732 w 2275119"/>
              <a:gd name="connsiteY95" fmla="*/ 4532313 h 6858000"/>
              <a:gd name="connsiteX96" fmla="*/ 2238607 w 2275119"/>
              <a:gd name="connsiteY96" fmla="*/ 4573588 h 6858000"/>
              <a:gd name="connsiteX97" fmla="*/ 2254482 w 2275119"/>
              <a:gd name="connsiteY97" fmla="*/ 4619625 h 6858000"/>
              <a:gd name="connsiteX98" fmla="*/ 2265594 w 2275119"/>
              <a:gd name="connsiteY98" fmla="*/ 4672013 h 6858000"/>
              <a:gd name="connsiteX99" fmla="*/ 2271944 w 2275119"/>
              <a:gd name="connsiteY99" fmla="*/ 4732338 h 6858000"/>
              <a:gd name="connsiteX100" fmla="*/ 2275119 w 2275119"/>
              <a:gd name="connsiteY100" fmla="*/ 4800600 h 6858000"/>
              <a:gd name="connsiteX101" fmla="*/ 2271944 w 2275119"/>
              <a:gd name="connsiteY101" fmla="*/ 4868863 h 6858000"/>
              <a:gd name="connsiteX102" fmla="*/ 2265594 w 2275119"/>
              <a:gd name="connsiteY102" fmla="*/ 4929188 h 6858000"/>
              <a:gd name="connsiteX103" fmla="*/ 2254482 w 2275119"/>
              <a:gd name="connsiteY103" fmla="*/ 4981575 h 6858000"/>
              <a:gd name="connsiteX104" fmla="*/ 2238607 w 2275119"/>
              <a:gd name="connsiteY104" fmla="*/ 5027613 h 6858000"/>
              <a:gd name="connsiteX105" fmla="*/ 2222732 w 2275119"/>
              <a:gd name="connsiteY105" fmla="*/ 5068888 h 6858000"/>
              <a:gd name="connsiteX106" fmla="*/ 2206857 w 2275119"/>
              <a:gd name="connsiteY106" fmla="*/ 5105400 h 6858000"/>
              <a:gd name="connsiteX107" fmla="*/ 2187807 w 2275119"/>
              <a:gd name="connsiteY107" fmla="*/ 5143500 h 6858000"/>
              <a:gd name="connsiteX108" fmla="*/ 2168757 w 2275119"/>
              <a:gd name="connsiteY108" fmla="*/ 5181600 h 6858000"/>
              <a:gd name="connsiteX109" fmla="*/ 2149707 w 2275119"/>
              <a:gd name="connsiteY109" fmla="*/ 5218113 h 6858000"/>
              <a:gd name="connsiteX110" fmla="*/ 2133832 w 2275119"/>
              <a:gd name="connsiteY110" fmla="*/ 5259388 h 6858000"/>
              <a:gd name="connsiteX111" fmla="*/ 2119544 w 2275119"/>
              <a:gd name="connsiteY111" fmla="*/ 5305425 h 6858000"/>
              <a:gd name="connsiteX112" fmla="*/ 2108432 w 2275119"/>
              <a:gd name="connsiteY112" fmla="*/ 5357813 h 6858000"/>
              <a:gd name="connsiteX113" fmla="*/ 2100494 w 2275119"/>
              <a:gd name="connsiteY113" fmla="*/ 5418138 h 6858000"/>
              <a:gd name="connsiteX114" fmla="*/ 2098907 w 2275119"/>
              <a:gd name="connsiteY114" fmla="*/ 5486400 h 6858000"/>
              <a:gd name="connsiteX115" fmla="*/ 2100494 w 2275119"/>
              <a:gd name="connsiteY115" fmla="*/ 5554663 h 6858000"/>
              <a:gd name="connsiteX116" fmla="*/ 2108432 w 2275119"/>
              <a:gd name="connsiteY116" fmla="*/ 5614988 h 6858000"/>
              <a:gd name="connsiteX117" fmla="*/ 2119544 w 2275119"/>
              <a:gd name="connsiteY117" fmla="*/ 5667375 h 6858000"/>
              <a:gd name="connsiteX118" fmla="*/ 2133832 w 2275119"/>
              <a:gd name="connsiteY118" fmla="*/ 5713413 h 6858000"/>
              <a:gd name="connsiteX119" fmla="*/ 2149707 w 2275119"/>
              <a:gd name="connsiteY119" fmla="*/ 5754688 h 6858000"/>
              <a:gd name="connsiteX120" fmla="*/ 2168757 w 2275119"/>
              <a:gd name="connsiteY120" fmla="*/ 5791200 h 6858000"/>
              <a:gd name="connsiteX121" fmla="*/ 2187807 w 2275119"/>
              <a:gd name="connsiteY121" fmla="*/ 5829300 h 6858000"/>
              <a:gd name="connsiteX122" fmla="*/ 2206857 w 2275119"/>
              <a:gd name="connsiteY122" fmla="*/ 5867400 h 6858000"/>
              <a:gd name="connsiteX123" fmla="*/ 2222732 w 2275119"/>
              <a:gd name="connsiteY123" fmla="*/ 5903913 h 6858000"/>
              <a:gd name="connsiteX124" fmla="*/ 2238607 w 2275119"/>
              <a:gd name="connsiteY124" fmla="*/ 5945188 h 6858000"/>
              <a:gd name="connsiteX125" fmla="*/ 2254482 w 2275119"/>
              <a:gd name="connsiteY125" fmla="*/ 5991225 h 6858000"/>
              <a:gd name="connsiteX126" fmla="*/ 2265594 w 2275119"/>
              <a:gd name="connsiteY126" fmla="*/ 6043613 h 6858000"/>
              <a:gd name="connsiteX127" fmla="*/ 2271944 w 2275119"/>
              <a:gd name="connsiteY127" fmla="*/ 6103938 h 6858000"/>
              <a:gd name="connsiteX128" fmla="*/ 2275119 w 2275119"/>
              <a:gd name="connsiteY128" fmla="*/ 6172200 h 6858000"/>
              <a:gd name="connsiteX129" fmla="*/ 2271944 w 2275119"/>
              <a:gd name="connsiteY129" fmla="*/ 6240463 h 6858000"/>
              <a:gd name="connsiteX130" fmla="*/ 2265594 w 2275119"/>
              <a:gd name="connsiteY130" fmla="*/ 6300788 h 6858000"/>
              <a:gd name="connsiteX131" fmla="*/ 2254482 w 2275119"/>
              <a:gd name="connsiteY131" fmla="*/ 6353175 h 6858000"/>
              <a:gd name="connsiteX132" fmla="*/ 2238607 w 2275119"/>
              <a:gd name="connsiteY132" fmla="*/ 6399213 h 6858000"/>
              <a:gd name="connsiteX133" fmla="*/ 2222732 w 2275119"/>
              <a:gd name="connsiteY133" fmla="*/ 6440488 h 6858000"/>
              <a:gd name="connsiteX134" fmla="*/ 2206857 w 2275119"/>
              <a:gd name="connsiteY134" fmla="*/ 6477000 h 6858000"/>
              <a:gd name="connsiteX135" fmla="*/ 2187807 w 2275119"/>
              <a:gd name="connsiteY135" fmla="*/ 6515100 h 6858000"/>
              <a:gd name="connsiteX136" fmla="*/ 2168757 w 2275119"/>
              <a:gd name="connsiteY136" fmla="*/ 6553200 h 6858000"/>
              <a:gd name="connsiteX137" fmla="*/ 2149707 w 2275119"/>
              <a:gd name="connsiteY137" fmla="*/ 6589713 h 6858000"/>
              <a:gd name="connsiteX138" fmla="*/ 2133832 w 2275119"/>
              <a:gd name="connsiteY138" fmla="*/ 6630988 h 6858000"/>
              <a:gd name="connsiteX139" fmla="*/ 2119544 w 2275119"/>
              <a:gd name="connsiteY139" fmla="*/ 6677025 h 6858000"/>
              <a:gd name="connsiteX140" fmla="*/ 2108432 w 2275119"/>
              <a:gd name="connsiteY140" fmla="*/ 6729413 h 6858000"/>
              <a:gd name="connsiteX141" fmla="*/ 2100494 w 2275119"/>
              <a:gd name="connsiteY141" fmla="*/ 6789738 h 6858000"/>
              <a:gd name="connsiteX142" fmla="*/ 2098907 w 2275119"/>
              <a:gd name="connsiteY142" fmla="*/ 6858000 h 6858000"/>
              <a:gd name="connsiteX143" fmla="*/ 1556068 w 2275119"/>
              <a:gd name="connsiteY143" fmla="*/ 6858000 h 6858000"/>
              <a:gd name="connsiteX144" fmla="*/ 1389294 w 2275119"/>
              <a:gd name="connsiteY144" fmla="*/ 6858000 h 6858000"/>
              <a:gd name="connsiteX145" fmla="*/ 0 w 2275119"/>
              <a:gd name="connsiteY14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2275119" h="6858000">
                <a:moveTo>
                  <a:pt x="0" y="0"/>
                </a:moveTo>
                <a:lnTo>
                  <a:pt x="1389294" y="0"/>
                </a:lnTo>
                <a:lnTo>
                  <a:pt x="1556068" y="0"/>
                </a:lnTo>
                <a:lnTo>
                  <a:pt x="2098907" y="0"/>
                </a:lnTo>
                <a:lnTo>
                  <a:pt x="2100494" y="68263"/>
                </a:lnTo>
                <a:lnTo>
                  <a:pt x="2108432" y="128588"/>
                </a:lnTo>
                <a:lnTo>
                  <a:pt x="2119544" y="180975"/>
                </a:lnTo>
                <a:lnTo>
                  <a:pt x="2133832" y="227013"/>
                </a:lnTo>
                <a:lnTo>
                  <a:pt x="2149707" y="268288"/>
                </a:lnTo>
                <a:lnTo>
                  <a:pt x="2168757" y="304800"/>
                </a:lnTo>
                <a:lnTo>
                  <a:pt x="2187807" y="342900"/>
                </a:lnTo>
                <a:lnTo>
                  <a:pt x="2206857" y="381000"/>
                </a:lnTo>
                <a:lnTo>
                  <a:pt x="2222732" y="417513"/>
                </a:lnTo>
                <a:lnTo>
                  <a:pt x="2238607" y="458788"/>
                </a:lnTo>
                <a:lnTo>
                  <a:pt x="2254482" y="504825"/>
                </a:lnTo>
                <a:lnTo>
                  <a:pt x="2265594" y="557213"/>
                </a:lnTo>
                <a:lnTo>
                  <a:pt x="2271944" y="617538"/>
                </a:lnTo>
                <a:lnTo>
                  <a:pt x="2275119" y="685800"/>
                </a:lnTo>
                <a:lnTo>
                  <a:pt x="2271944" y="754063"/>
                </a:lnTo>
                <a:lnTo>
                  <a:pt x="2265594" y="814388"/>
                </a:lnTo>
                <a:lnTo>
                  <a:pt x="2254482" y="866775"/>
                </a:lnTo>
                <a:lnTo>
                  <a:pt x="2238607" y="912813"/>
                </a:lnTo>
                <a:lnTo>
                  <a:pt x="2222732" y="954088"/>
                </a:lnTo>
                <a:lnTo>
                  <a:pt x="2206857" y="990600"/>
                </a:lnTo>
                <a:lnTo>
                  <a:pt x="2187807" y="1028700"/>
                </a:lnTo>
                <a:lnTo>
                  <a:pt x="2168757" y="1066800"/>
                </a:lnTo>
                <a:lnTo>
                  <a:pt x="2149707" y="1103313"/>
                </a:lnTo>
                <a:lnTo>
                  <a:pt x="2133832" y="1144588"/>
                </a:lnTo>
                <a:lnTo>
                  <a:pt x="2119544" y="1190625"/>
                </a:lnTo>
                <a:lnTo>
                  <a:pt x="2108432" y="1243013"/>
                </a:lnTo>
                <a:lnTo>
                  <a:pt x="2100494" y="1303338"/>
                </a:lnTo>
                <a:lnTo>
                  <a:pt x="2098907" y="1371600"/>
                </a:lnTo>
                <a:lnTo>
                  <a:pt x="2100494" y="1439863"/>
                </a:lnTo>
                <a:lnTo>
                  <a:pt x="2108432" y="1500188"/>
                </a:lnTo>
                <a:lnTo>
                  <a:pt x="2119544" y="1552575"/>
                </a:lnTo>
                <a:lnTo>
                  <a:pt x="2133832" y="1598613"/>
                </a:lnTo>
                <a:lnTo>
                  <a:pt x="2149707" y="1639888"/>
                </a:lnTo>
                <a:lnTo>
                  <a:pt x="2168757" y="1676400"/>
                </a:lnTo>
                <a:lnTo>
                  <a:pt x="2187807" y="1714500"/>
                </a:lnTo>
                <a:lnTo>
                  <a:pt x="2206857" y="1752600"/>
                </a:lnTo>
                <a:lnTo>
                  <a:pt x="2222732" y="1789113"/>
                </a:lnTo>
                <a:lnTo>
                  <a:pt x="2238607" y="1830388"/>
                </a:lnTo>
                <a:lnTo>
                  <a:pt x="2254482" y="1876425"/>
                </a:lnTo>
                <a:lnTo>
                  <a:pt x="2265594" y="1928813"/>
                </a:lnTo>
                <a:lnTo>
                  <a:pt x="2271944" y="1989138"/>
                </a:lnTo>
                <a:lnTo>
                  <a:pt x="2275119" y="2057400"/>
                </a:lnTo>
                <a:lnTo>
                  <a:pt x="2271944" y="2125663"/>
                </a:lnTo>
                <a:lnTo>
                  <a:pt x="2265594" y="2185988"/>
                </a:lnTo>
                <a:lnTo>
                  <a:pt x="2254482" y="2238375"/>
                </a:lnTo>
                <a:lnTo>
                  <a:pt x="2238607" y="2284413"/>
                </a:lnTo>
                <a:lnTo>
                  <a:pt x="2222732" y="2325688"/>
                </a:lnTo>
                <a:lnTo>
                  <a:pt x="2206857" y="2362200"/>
                </a:lnTo>
                <a:lnTo>
                  <a:pt x="2187807" y="2400300"/>
                </a:lnTo>
                <a:lnTo>
                  <a:pt x="2168757" y="2438400"/>
                </a:lnTo>
                <a:lnTo>
                  <a:pt x="2149707" y="2474913"/>
                </a:lnTo>
                <a:lnTo>
                  <a:pt x="2133832" y="2516188"/>
                </a:lnTo>
                <a:lnTo>
                  <a:pt x="2119544" y="2562225"/>
                </a:lnTo>
                <a:lnTo>
                  <a:pt x="2108432" y="2614613"/>
                </a:lnTo>
                <a:lnTo>
                  <a:pt x="2100494" y="2674938"/>
                </a:lnTo>
                <a:lnTo>
                  <a:pt x="2098907" y="2743200"/>
                </a:lnTo>
                <a:lnTo>
                  <a:pt x="2100494" y="2811463"/>
                </a:lnTo>
                <a:lnTo>
                  <a:pt x="2108432" y="2871788"/>
                </a:lnTo>
                <a:lnTo>
                  <a:pt x="2119544" y="2924175"/>
                </a:lnTo>
                <a:lnTo>
                  <a:pt x="2133832" y="2970213"/>
                </a:lnTo>
                <a:lnTo>
                  <a:pt x="2149707" y="3011488"/>
                </a:lnTo>
                <a:lnTo>
                  <a:pt x="2168757" y="3048000"/>
                </a:lnTo>
                <a:lnTo>
                  <a:pt x="2187807" y="3086100"/>
                </a:lnTo>
                <a:lnTo>
                  <a:pt x="2206857" y="3124200"/>
                </a:lnTo>
                <a:lnTo>
                  <a:pt x="2222732" y="3160713"/>
                </a:lnTo>
                <a:lnTo>
                  <a:pt x="2238607" y="3201988"/>
                </a:lnTo>
                <a:lnTo>
                  <a:pt x="2254482" y="3248025"/>
                </a:lnTo>
                <a:lnTo>
                  <a:pt x="2265594" y="3300413"/>
                </a:lnTo>
                <a:lnTo>
                  <a:pt x="2271944" y="3360738"/>
                </a:lnTo>
                <a:lnTo>
                  <a:pt x="2275119" y="3427413"/>
                </a:lnTo>
                <a:lnTo>
                  <a:pt x="2271944" y="3497263"/>
                </a:lnTo>
                <a:lnTo>
                  <a:pt x="2265594" y="3557588"/>
                </a:lnTo>
                <a:lnTo>
                  <a:pt x="2254482" y="3609975"/>
                </a:lnTo>
                <a:lnTo>
                  <a:pt x="2238607" y="3656013"/>
                </a:lnTo>
                <a:lnTo>
                  <a:pt x="2222732" y="3697288"/>
                </a:lnTo>
                <a:lnTo>
                  <a:pt x="2206857" y="3733800"/>
                </a:lnTo>
                <a:lnTo>
                  <a:pt x="2187807" y="3771900"/>
                </a:lnTo>
                <a:lnTo>
                  <a:pt x="2168757" y="3810000"/>
                </a:lnTo>
                <a:lnTo>
                  <a:pt x="2149707" y="3846513"/>
                </a:lnTo>
                <a:lnTo>
                  <a:pt x="2133832" y="3887788"/>
                </a:lnTo>
                <a:lnTo>
                  <a:pt x="2119544" y="3933825"/>
                </a:lnTo>
                <a:lnTo>
                  <a:pt x="2108432" y="3986213"/>
                </a:lnTo>
                <a:lnTo>
                  <a:pt x="2100494" y="4046538"/>
                </a:lnTo>
                <a:lnTo>
                  <a:pt x="2098907" y="4114800"/>
                </a:lnTo>
                <a:lnTo>
                  <a:pt x="2100494" y="4183063"/>
                </a:lnTo>
                <a:lnTo>
                  <a:pt x="2108432" y="4243388"/>
                </a:lnTo>
                <a:lnTo>
                  <a:pt x="2119544" y="4295775"/>
                </a:lnTo>
                <a:lnTo>
                  <a:pt x="2133832" y="4341813"/>
                </a:lnTo>
                <a:lnTo>
                  <a:pt x="2149707" y="4383088"/>
                </a:lnTo>
                <a:lnTo>
                  <a:pt x="2168757" y="4419600"/>
                </a:lnTo>
                <a:lnTo>
                  <a:pt x="2206857" y="4495800"/>
                </a:lnTo>
                <a:lnTo>
                  <a:pt x="2222732" y="4532313"/>
                </a:lnTo>
                <a:lnTo>
                  <a:pt x="2238607" y="4573588"/>
                </a:lnTo>
                <a:lnTo>
                  <a:pt x="2254482" y="4619625"/>
                </a:lnTo>
                <a:lnTo>
                  <a:pt x="2265594" y="4672013"/>
                </a:lnTo>
                <a:lnTo>
                  <a:pt x="2271944" y="4732338"/>
                </a:lnTo>
                <a:lnTo>
                  <a:pt x="2275119" y="4800600"/>
                </a:lnTo>
                <a:lnTo>
                  <a:pt x="2271944" y="4868863"/>
                </a:lnTo>
                <a:lnTo>
                  <a:pt x="2265594" y="4929188"/>
                </a:lnTo>
                <a:lnTo>
                  <a:pt x="2254482" y="4981575"/>
                </a:lnTo>
                <a:lnTo>
                  <a:pt x="2238607" y="5027613"/>
                </a:lnTo>
                <a:lnTo>
                  <a:pt x="2222732" y="5068888"/>
                </a:lnTo>
                <a:lnTo>
                  <a:pt x="2206857" y="5105400"/>
                </a:lnTo>
                <a:lnTo>
                  <a:pt x="2187807" y="5143500"/>
                </a:lnTo>
                <a:lnTo>
                  <a:pt x="2168757" y="5181600"/>
                </a:lnTo>
                <a:lnTo>
                  <a:pt x="2149707" y="5218113"/>
                </a:lnTo>
                <a:lnTo>
                  <a:pt x="2133832" y="5259388"/>
                </a:lnTo>
                <a:lnTo>
                  <a:pt x="2119544" y="5305425"/>
                </a:lnTo>
                <a:lnTo>
                  <a:pt x="2108432" y="5357813"/>
                </a:lnTo>
                <a:lnTo>
                  <a:pt x="2100494" y="5418138"/>
                </a:lnTo>
                <a:lnTo>
                  <a:pt x="2098907" y="5486400"/>
                </a:lnTo>
                <a:lnTo>
                  <a:pt x="2100494" y="5554663"/>
                </a:lnTo>
                <a:lnTo>
                  <a:pt x="2108432" y="5614988"/>
                </a:lnTo>
                <a:lnTo>
                  <a:pt x="2119544" y="5667375"/>
                </a:lnTo>
                <a:lnTo>
                  <a:pt x="2133832" y="5713413"/>
                </a:lnTo>
                <a:lnTo>
                  <a:pt x="2149707" y="5754688"/>
                </a:lnTo>
                <a:lnTo>
                  <a:pt x="2168757" y="5791200"/>
                </a:lnTo>
                <a:lnTo>
                  <a:pt x="2187807" y="5829300"/>
                </a:lnTo>
                <a:lnTo>
                  <a:pt x="2206857" y="5867400"/>
                </a:lnTo>
                <a:lnTo>
                  <a:pt x="2222732" y="5903913"/>
                </a:lnTo>
                <a:lnTo>
                  <a:pt x="2238607" y="5945188"/>
                </a:lnTo>
                <a:lnTo>
                  <a:pt x="2254482" y="5991225"/>
                </a:lnTo>
                <a:lnTo>
                  <a:pt x="2265594" y="6043613"/>
                </a:lnTo>
                <a:lnTo>
                  <a:pt x="2271944" y="6103938"/>
                </a:lnTo>
                <a:lnTo>
                  <a:pt x="2275119" y="6172200"/>
                </a:lnTo>
                <a:lnTo>
                  <a:pt x="2271944" y="6240463"/>
                </a:lnTo>
                <a:lnTo>
                  <a:pt x="2265594" y="6300788"/>
                </a:lnTo>
                <a:lnTo>
                  <a:pt x="2254482" y="6353175"/>
                </a:lnTo>
                <a:lnTo>
                  <a:pt x="2238607" y="6399213"/>
                </a:lnTo>
                <a:lnTo>
                  <a:pt x="2222732" y="6440488"/>
                </a:lnTo>
                <a:lnTo>
                  <a:pt x="2206857" y="6477000"/>
                </a:lnTo>
                <a:lnTo>
                  <a:pt x="2187807" y="6515100"/>
                </a:lnTo>
                <a:lnTo>
                  <a:pt x="2168757" y="6553200"/>
                </a:lnTo>
                <a:lnTo>
                  <a:pt x="2149707" y="6589713"/>
                </a:lnTo>
                <a:lnTo>
                  <a:pt x="2133832" y="6630988"/>
                </a:lnTo>
                <a:lnTo>
                  <a:pt x="2119544" y="6677025"/>
                </a:lnTo>
                <a:lnTo>
                  <a:pt x="2108432" y="6729413"/>
                </a:lnTo>
                <a:lnTo>
                  <a:pt x="2100494" y="6789738"/>
                </a:lnTo>
                <a:lnTo>
                  <a:pt x="2098907" y="6858000"/>
                </a:lnTo>
                <a:lnTo>
                  <a:pt x="1556068" y="6858000"/>
                </a:lnTo>
                <a:lnTo>
                  <a:pt x="1389294" y="6858000"/>
                </a:lnTo>
                <a:lnTo>
                  <a:pt x="0" y="6858000"/>
                </a:lnTo>
                <a:close/>
              </a:path>
            </a:pathLst>
          </a:custGeom>
          <a:solidFill>
            <a:schemeClr val="accent1"/>
          </a:solidFill>
          <a:ln w="0">
            <a:noFill/>
            <a:prstDash val="solid"/>
            <a:round/>
            <a:headEnd/>
            <a:tailEnd/>
          </a:ln>
        </p:spPr>
      </p:sp>
      <p:sp>
        <p:nvSpPr>
          <p:cNvPr id="12" name="Rectangle 11">
            <a:extLst>
              <a:ext uri="{FF2B5EF4-FFF2-40B4-BE49-F238E27FC236}">
                <a16:creationId xmlns:a16="http://schemas.microsoft.com/office/drawing/2014/main" id="{A3AE1F77-1EC8-47BA-A381-B6618A2FC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ijdelijke aanduiding voor inhoud 2">
            <a:extLst>
              <a:ext uri="{FF2B5EF4-FFF2-40B4-BE49-F238E27FC236}">
                <a16:creationId xmlns:a16="http://schemas.microsoft.com/office/drawing/2014/main" id="{1D53B284-056A-48BE-814F-989FDCFDABBD}"/>
              </a:ext>
            </a:extLst>
          </p:cNvPr>
          <p:cNvSpPr>
            <a:spLocks noGrp="1"/>
          </p:cNvSpPr>
          <p:nvPr>
            <p:ph idx="1"/>
          </p:nvPr>
        </p:nvSpPr>
        <p:spPr>
          <a:xfrm>
            <a:off x="2895600" y="2178528"/>
            <a:ext cx="8534400" cy="3701065"/>
          </a:xfrm>
        </p:spPr>
        <p:txBody>
          <a:bodyPr>
            <a:normAutofit/>
          </a:bodyPr>
          <a:lstStyle/>
          <a:p>
            <a:pPr marL="0" indent="0">
              <a:buNone/>
            </a:pPr>
            <a:r>
              <a:rPr lang="nl-NL"/>
              <a:t>Morele basisprincipes:</a:t>
            </a:r>
          </a:p>
          <a:p>
            <a:pPr marL="0" indent="0">
              <a:buNone/>
            </a:pPr>
            <a:br>
              <a:rPr lang="nl-NL"/>
            </a:br>
            <a:r>
              <a:rPr lang="nl-NL" b="1"/>
              <a:t>Respect voor autonomie</a:t>
            </a:r>
            <a:r>
              <a:rPr lang="nl-NL"/>
              <a:t>: de wens van de patiënt zo veel mogelijk respecteren.</a:t>
            </a:r>
            <a:br>
              <a:rPr lang="nl-NL"/>
            </a:br>
            <a:r>
              <a:rPr lang="nl-NL" b="1"/>
              <a:t>Niet schaden</a:t>
            </a:r>
            <a:r>
              <a:rPr lang="nl-NL"/>
              <a:t>: mensen geen schade toebrengen.</a:t>
            </a:r>
            <a:br>
              <a:rPr lang="nl-NL"/>
            </a:br>
            <a:r>
              <a:rPr lang="nl-NL" b="1"/>
              <a:t>Weldoen</a:t>
            </a:r>
            <a:r>
              <a:rPr lang="nl-NL"/>
              <a:t>: zo veel mogelijk het welzijn van mensen bevorderen, inclusief hun leven beschermen.</a:t>
            </a:r>
            <a:br>
              <a:rPr lang="nl-NL"/>
            </a:br>
            <a:r>
              <a:rPr lang="nl-NL" b="1"/>
              <a:t>Rechtvaardigheid</a:t>
            </a:r>
            <a:r>
              <a:rPr lang="nl-NL"/>
              <a:t>: de ene persoon niet anders (minder of beter) behandelen dan de andere persoon met dezelfde behoefte.</a:t>
            </a:r>
          </a:p>
        </p:txBody>
      </p:sp>
    </p:spTree>
    <p:extLst>
      <p:ext uri="{BB962C8B-B14F-4D97-AF65-F5344CB8AC3E}">
        <p14:creationId xmlns:p14="http://schemas.microsoft.com/office/powerpoint/2010/main" val="2384212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1251678" y="382385"/>
            <a:ext cx="10178322" cy="1492132"/>
          </a:xfrm>
        </p:spPr>
        <p:txBody>
          <a:bodyPr>
            <a:normAutofit/>
          </a:bodyPr>
          <a:lstStyle/>
          <a:p>
            <a:r>
              <a:rPr lang="nl-NL" dirty="0"/>
              <a:t>Beroepsethiek gaat over:</a:t>
            </a:r>
          </a:p>
        </p:txBody>
      </p:sp>
      <p:sp>
        <p:nvSpPr>
          <p:cNvPr id="3" name="Tijdelijke aanduiding voor inhoud 2"/>
          <p:cNvSpPr>
            <a:spLocks noGrp="1"/>
          </p:cNvSpPr>
          <p:nvPr>
            <p:ph idx="1"/>
          </p:nvPr>
        </p:nvSpPr>
        <p:spPr>
          <a:xfrm>
            <a:off x="1251678" y="2286001"/>
            <a:ext cx="5984274" cy="3593591"/>
          </a:xfrm>
        </p:spPr>
        <p:txBody>
          <a:bodyPr>
            <a:normAutofit/>
          </a:bodyPr>
          <a:lstStyle/>
          <a:p>
            <a:r>
              <a:rPr lang="nl-NL">
                <a:solidFill>
                  <a:srgbClr val="000000"/>
                </a:solidFill>
              </a:rPr>
              <a:t>Afspraken of ongeschreven regels, </a:t>
            </a:r>
          </a:p>
          <a:p>
            <a:r>
              <a:rPr lang="nl-NL">
                <a:solidFill>
                  <a:srgbClr val="000000"/>
                </a:solidFill>
              </a:rPr>
              <a:t>Normen en waarden.</a:t>
            </a:r>
          </a:p>
          <a:p>
            <a:pPr marL="0" indent="0">
              <a:buNone/>
            </a:pPr>
            <a:r>
              <a:rPr lang="nl-NL">
                <a:solidFill>
                  <a:srgbClr val="000000"/>
                </a:solidFill>
              </a:rPr>
              <a:t>Deze kunnen je helpen te bepalen wat je wel en wat je niet moet doen in situaties waarin het geweten een rol speelt. Ook geven ze richting aan wat men binnen het beroep onder ‘goede zorg’ verstaan.</a:t>
            </a:r>
          </a:p>
          <a:p>
            <a:pPr marL="0" indent="0">
              <a:buNone/>
            </a:pPr>
            <a:endParaRPr lang="nl-NL">
              <a:solidFill>
                <a:srgbClr val="000000"/>
              </a:solidFill>
            </a:endParaRPr>
          </a:p>
          <a:p>
            <a:pPr marL="0" indent="0">
              <a:buNone/>
            </a:pPr>
            <a:endParaRPr lang="nl-NL">
              <a:solidFill>
                <a:srgbClr val="000000"/>
              </a:solidFill>
            </a:endParaRPr>
          </a:p>
          <a:p>
            <a:pPr marL="0" indent="0">
              <a:buNone/>
            </a:pPr>
            <a:endParaRPr lang="nl-NL">
              <a:solidFill>
                <a:srgbClr val="000000"/>
              </a:solidFill>
            </a:endParaRPr>
          </a:p>
        </p:txBody>
      </p:sp>
      <p:pic>
        <p:nvPicPr>
          <p:cNvPr id="7" name="Graphic 6" descr="Wedding Rings">
            <a:extLst>
              <a:ext uri="{FF2B5EF4-FFF2-40B4-BE49-F238E27FC236}">
                <a16:creationId xmlns:a16="http://schemas.microsoft.com/office/drawing/2014/main" id="{9F33CC96-AE17-4180-970C-5168125A7E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697533" y="2286001"/>
            <a:ext cx="3619499" cy="3619499"/>
          </a:xfrm>
          <a:prstGeom prst="rect">
            <a:avLst/>
          </a:prstGeom>
        </p:spPr>
      </p:pic>
    </p:spTree>
    <p:extLst>
      <p:ext uri="{BB962C8B-B14F-4D97-AF65-F5344CB8AC3E}">
        <p14:creationId xmlns:p14="http://schemas.microsoft.com/office/powerpoint/2010/main" val="2640837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98AD482-27A4-454E-8A3A-84F73CBDA7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22422E2-F15A-43AE-98F1-7210710B0E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034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1251677" y="1078378"/>
            <a:ext cx="2917551" cy="4701244"/>
          </a:xfrm>
        </p:spPr>
        <p:txBody>
          <a:bodyPr anchor="ctr">
            <a:normAutofit/>
          </a:bodyPr>
          <a:lstStyle/>
          <a:p>
            <a:r>
              <a:rPr lang="nl-NL" sz="2800"/>
              <a:t>Waarom is beroepsethiek zo belangrijk…?</a:t>
            </a:r>
            <a:br>
              <a:rPr lang="nl-NL" sz="2800"/>
            </a:br>
            <a:endParaRPr lang="nl-NL" sz="2800"/>
          </a:p>
        </p:txBody>
      </p:sp>
      <p:sp>
        <p:nvSpPr>
          <p:cNvPr id="12" name="Freeform 6">
            <a:extLst>
              <a:ext uri="{FF2B5EF4-FFF2-40B4-BE49-F238E27FC236}">
                <a16:creationId xmlns:a16="http://schemas.microsoft.com/office/drawing/2014/main" id="{BDC8164B-5FC0-4CBD-B7AE-0CB8780FF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75000"/>
              <a:alpha val="70000"/>
            </a:schemeClr>
          </a:solidFill>
          <a:ln w="0">
            <a:noFill/>
            <a:prstDash val="solid"/>
            <a:round/>
            <a:headEnd/>
            <a:tailEnd/>
          </a:ln>
        </p:spPr>
      </p:sp>
      <p:sp>
        <p:nvSpPr>
          <p:cNvPr id="3" name="Tijdelijke aanduiding voor inhoud 2"/>
          <p:cNvSpPr>
            <a:spLocks noGrp="1"/>
          </p:cNvSpPr>
          <p:nvPr>
            <p:ph idx="1"/>
          </p:nvPr>
        </p:nvSpPr>
        <p:spPr>
          <a:xfrm>
            <a:off x="5167062" y="1078378"/>
            <a:ext cx="6262938" cy="4701244"/>
          </a:xfrm>
        </p:spPr>
        <p:txBody>
          <a:bodyPr anchor="ctr">
            <a:normAutofit/>
          </a:bodyPr>
          <a:lstStyle/>
          <a:p>
            <a:pPr>
              <a:lnSpc>
                <a:spcPct val="100000"/>
              </a:lnSpc>
            </a:pPr>
            <a:r>
              <a:rPr lang="nl-NL" sz="1700"/>
              <a:t>Professioneel handelen</a:t>
            </a:r>
          </a:p>
          <a:p>
            <a:pPr>
              <a:lnSpc>
                <a:spcPct val="100000"/>
              </a:lnSpc>
            </a:pPr>
            <a:r>
              <a:rPr lang="nl-NL" sz="1700"/>
              <a:t>Beschermen van privacy (cliënten)</a:t>
            </a:r>
          </a:p>
          <a:p>
            <a:pPr>
              <a:lnSpc>
                <a:spcPct val="100000"/>
              </a:lnSpc>
            </a:pPr>
            <a:r>
              <a:rPr lang="nl-NL" sz="1700"/>
              <a:t>Loyaliteit</a:t>
            </a:r>
          </a:p>
          <a:p>
            <a:pPr>
              <a:lnSpc>
                <a:spcPct val="100000"/>
              </a:lnSpc>
            </a:pPr>
            <a:r>
              <a:rPr lang="nl-NL" sz="1700"/>
              <a:t>Aanspraken op gewenst en ongewenst gedrag</a:t>
            </a:r>
          </a:p>
          <a:p>
            <a:pPr>
              <a:lnSpc>
                <a:spcPct val="100000"/>
              </a:lnSpc>
            </a:pPr>
            <a:r>
              <a:rPr lang="nl-NL" sz="1700"/>
              <a:t>Vakkennis</a:t>
            </a:r>
          </a:p>
          <a:p>
            <a:pPr>
              <a:lnSpc>
                <a:spcPct val="100000"/>
              </a:lnSpc>
            </a:pPr>
            <a:r>
              <a:rPr lang="nl-NL" sz="1700"/>
              <a:t>Respectvol bejegening</a:t>
            </a:r>
          </a:p>
          <a:p>
            <a:pPr>
              <a:lnSpc>
                <a:spcPct val="100000"/>
              </a:lnSpc>
            </a:pPr>
            <a:endParaRPr lang="nl-NL" sz="1700"/>
          </a:p>
          <a:p>
            <a:pPr marL="0" indent="0">
              <a:lnSpc>
                <a:spcPct val="100000"/>
              </a:lnSpc>
              <a:buNone/>
            </a:pPr>
            <a:r>
              <a:rPr lang="nl-NL" sz="1700"/>
              <a:t>Veel ethische kwesties zijn gekaderd en of geregeld door:</a:t>
            </a:r>
          </a:p>
          <a:p>
            <a:pPr marL="0" indent="0">
              <a:lnSpc>
                <a:spcPct val="100000"/>
              </a:lnSpc>
              <a:buNone/>
            </a:pPr>
            <a:endParaRPr lang="nl-NL" sz="1700"/>
          </a:p>
          <a:p>
            <a:pPr>
              <a:lnSpc>
                <a:spcPct val="100000"/>
              </a:lnSpc>
            </a:pPr>
            <a:r>
              <a:rPr lang="nl-NL" sz="1700"/>
              <a:t>Wetgeving</a:t>
            </a:r>
          </a:p>
          <a:p>
            <a:pPr>
              <a:lnSpc>
                <a:spcPct val="100000"/>
              </a:lnSpc>
            </a:pPr>
            <a:r>
              <a:rPr lang="nl-NL" sz="1700"/>
              <a:t>Protocollen/richtlijnen</a:t>
            </a:r>
          </a:p>
          <a:p>
            <a:pPr>
              <a:lnSpc>
                <a:spcPct val="100000"/>
              </a:lnSpc>
            </a:pPr>
            <a:r>
              <a:rPr lang="nl-NL" sz="1700"/>
              <a:t>Arbeidsovereenkomst</a:t>
            </a:r>
          </a:p>
          <a:p>
            <a:pPr>
              <a:lnSpc>
                <a:spcPct val="100000"/>
              </a:lnSpc>
            </a:pPr>
            <a:r>
              <a:rPr lang="nl-NL" sz="1700"/>
              <a:t>Beroepsethiek.</a:t>
            </a:r>
          </a:p>
          <a:p>
            <a:pPr>
              <a:lnSpc>
                <a:spcPct val="100000"/>
              </a:lnSpc>
            </a:pPr>
            <a:endParaRPr lang="nl-NL" sz="1700"/>
          </a:p>
          <a:p>
            <a:pPr>
              <a:lnSpc>
                <a:spcPct val="100000"/>
              </a:lnSpc>
            </a:pPr>
            <a:endParaRPr lang="nl-NL" sz="1700"/>
          </a:p>
        </p:txBody>
      </p:sp>
    </p:spTree>
    <p:extLst>
      <p:ext uri="{BB962C8B-B14F-4D97-AF65-F5344CB8AC3E}">
        <p14:creationId xmlns:p14="http://schemas.microsoft.com/office/powerpoint/2010/main" val="3192354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1000"/>
                                        <p:tgtEl>
                                          <p:spTgt spid="3">
                                            <p:txEl>
                                              <p:pRg st="7" end="7"/>
                                            </p:txEl>
                                          </p:spTgt>
                                        </p:tgtEl>
                                      </p:cBhvr>
                                    </p:animEffect>
                                    <p:anim calcmode="lin" valueType="num">
                                      <p:cBhvr>
                                        <p:cTn id="3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1000"/>
                                        <p:tgtEl>
                                          <p:spTgt spid="3">
                                            <p:txEl>
                                              <p:pRg st="9" end="9"/>
                                            </p:txEl>
                                          </p:spTgt>
                                        </p:tgtEl>
                                      </p:cBhvr>
                                    </p:animEffect>
                                    <p:anim calcmode="lin" valueType="num">
                                      <p:cBhvr>
                                        <p:cTn id="4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9" end="9"/>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1000"/>
                                        <p:tgtEl>
                                          <p:spTgt spid="3">
                                            <p:txEl>
                                              <p:pRg st="10" end="10"/>
                                            </p:txEl>
                                          </p:spTgt>
                                        </p:tgtEl>
                                      </p:cBhvr>
                                    </p:animEffect>
                                    <p:anim calcmode="lin" valueType="num">
                                      <p:cBhvr>
                                        <p:cTn id="4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fade">
                                      <p:cBhvr>
                                        <p:cTn id="52" dur="1000"/>
                                        <p:tgtEl>
                                          <p:spTgt spid="3">
                                            <p:txEl>
                                              <p:pRg st="11" end="11"/>
                                            </p:txEl>
                                          </p:spTgt>
                                        </p:tgtEl>
                                      </p:cBhvr>
                                    </p:animEffect>
                                    <p:anim calcmode="lin" valueType="num">
                                      <p:cBhvr>
                                        <p:cTn id="53"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animEffect transition="in" filter="fade">
                                      <p:cBhvr>
                                        <p:cTn id="57" dur="1000"/>
                                        <p:tgtEl>
                                          <p:spTgt spid="3">
                                            <p:txEl>
                                              <p:pRg st="12" end="12"/>
                                            </p:txEl>
                                          </p:spTgt>
                                        </p:tgtEl>
                                      </p:cBhvr>
                                    </p:animEffect>
                                    <p:anim calcmode="lin" valueType="num">
                                      <p:cBhvr>
                                        <p:cTn id="58"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0851669-7281-49C2-8BF0-67BA70EC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2895600" y="382385"/>
            <a:ext cx="8534399" cy="1413758"/>
          </a:xfrm>
        </p:spPr>
        <p:txBody>
          <a:bodyPr anchor="b">
            <a:normAutofit/>
          </a:bodyPr>
          <a:lstStyle/>
          <a:p>
            <a:pPr algn="ctr"/>
            <a:r>
              <a:rPr lang="nl-NL" sz="4400"/>
              <a:t>Ethische dilemma</a:t>
            </a:r>
          </a:p>
        </p:txBody>
      </p:sp>
      <p:sp>
        <p:nvSpPr>
          <p:cNvPr id="10" name="Freeform: Shape 9">
            <a:extLst>
              <a:ext uri="{FF2B5EF4-FFF2-40B4-BE49-F238E27FC236}">
                <a16:creationId xmlns:a16="http://schemas.microsoft.com/office/drawing/2014/main" id="{16992B13-74C4-4370-93C5-F5403D944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2275119" cy="6858000"/>
          </a:xfrm>
          <a:custGeom>
            <a:avLst/>
            <a:gdLst>
              <a:gd name="connsiteX0" fmla="*/ 0 w 2275119"/>
              <a:gd name="connsiteY0" fmla="*/ 0 h 6858000"/>
              <a:gd name="connsiteX1" fmla="*/ 1389294 w 2275119"/>
              <a:gd name="connsiteY1" fmla="*/ 0 h 6858000"/>
              <a:gd name="connsiteX2" fmla="*/ 1556068 w 2275119"/>
              <a:gd name="connsiteY2" fmla="*/ 0 h 6858000"/>
              <a:gd name="connsiteX3" fmla="*/ 2098907 w 2275119"/>
              <a:gd name="connsiteY3" fmla="*/ 0 h 6858000"/>
              <a:gd name="connsiteX4" fmla="*/ 2100494 w 2275119"/>
              <a:gd name="connsiteY4" fmla="*/ 68263 h 6858000"/>
              <a:gd name="connsiteX5" fmla="*/ 2108432 w 2275119"/>
              <a:gd name="connsiteY5" fmla="*/ 128588 h 6858000"/>
              <a:gd name="connsiteX6" fmla="*/ 2119544 w 2275119"/>
              <a:gd name="connsiteY6" fmla="*/ 180975 h 6858000"/>
              <a:gd name="connsiteX7" fmla="*/ 2133832 w 2275119"/>
              <a:gd name="connsiteY7" fmla="*/ 227013 h 6858000"/>
              <a:gd name="connsiteX8" fmla="*/ 2149707 w 2275119"/>
              <a:gd name="connsiteY8" fmla="*/ 268288 h 6858000"/>
              <a:gd name="connsiteX9" fmla="*/ 2168757 w 2275119"/>
              <a:gd name="connsiteY9" fmla="*/ 304800 h 6858000"/>
              <a:gd name="connsiteX10" fmla="*/ 2187807 w 2275119"/>
              <a:gd name="connsiteY10" fmla="*/ 342900 h 6858000"/>
              <a:gd name="connsiteX11" fmla="*/ 2206857 w 2275119"/>
              <a:gd name="connsiteY11" fmla="*/ 381000 h 6858000"/>
              <a:gd name="connsiteX12" fmla="*/ 2222732 w 2275119"/>
              <a:gd name="connsiteY12" fmla="*/ 417513 h 6858000"/>
              <a:gd name="connsiteX13" fmla="*/ 2238607 w 2275119"/>
              <a:gd name="connsiteY13" fmla="*/ 458788 h 6858000"/>
              <a:gd name="connsiteX14" fmla="*/ 2254482 w 2275119"/>
              <a:gd name="connsiteY14" fmla="*/ 504825 h 6858000"/>
              <a:gd name="connsiteX15" fmla="*/ 2265594 w 2275119"/>
              <a:gd name="connsiteY15" fmla="*/ 557213 h 6858000"/>
              <a:gd name="connsiteX16" fmla="*/ 2271944 w 2275119"/>
              <a:gd name="connsiteY16" fmla="*/ 617538 h 6858000"/>
              <a:gd name="connsiteX17" fmla="*/ 2275119 w 2275119"/>
              <a:gd name="connsiteY17" fmla="*/ 685800 h 6858000"/>
              <a:gd name="connsiteX18" fmla="*/ 2271944 w 2275119"/>
              <a:gd name="connsiteY18" fmla="*/ 754063 h 6858000"/>
              <a:gd name="connsiteX19" fmla="*/ 2265594 w 2275119"/>
              <a:gd name="connsiteY19" fmla="*/ 814388 h 6858000"/>
              <a:gd name="connsiteX20" fmla="*/ 2254482 w 2275119"/>
              <a:gd name="connsiteY20" fmla="*/ 866775 h 6858000"/>
              <a:gd name="connsiteX21" fmla="*/ 2238607 w 2275119"/>
              <a:gd name="connsiteY21" fmla="*/ 912813 h 6858000"/>
              <a:gd name="connsiteX22" fmla="*/ 2222732 w 2275119"/>
              <a:gd name="connsiteY22" fmla="*/ 954088 h 6858000"/>
              <a:gd name="connsiteX23" fmla="*/ 2206857 w 2275119"/>
              <a:gd name="connsiteY23" fmla="*/ 990600 h 6858000"/>
              <a:gd name="connsiteX24" fmla="*/ 2187807 w 2275119"/>
              <a:gd name="connsiteY24" fmla="*/ 1028700 h 6858000"/>
              <a:gd name="connsiteX25" fmla="*/ 2168757 w 2275119"/>
              <a:gd name="connsiteY25" fmla="*/ 1066800 h 6858000"/>
              <a:gd name="connsiteX26" fmla="*/ 2149707 w 2275119"/>
              <a:gd name="connsiteY26" fmla="*/ 1103313 h 6858000"/>
              <a:gd name="connsiteX27" fmla="*/ 2133832 w 2275119"/>
              <a:gd name="connsiteY27" fmla="*/ 1144588 h 6858000"/>
              <a:gd name="connsiteX28" fmla="*/ 2119544 w 2275119"/>
              <a:gd name="connsiteY28" fmla="*/ 1190625 h 6858000"/>
              <a:gd name="connsiteX29" fmla="*/ 2108432 w 2275119"/>
              <a:gd name="connsiteY29" fmla="*/ 1243013 h 6858000"/>
              <a:gd name="connsiteX30" fmla="*/ 2100494 w 2275119"/>
              <a:gd name="connsiteY30" fmla="*/ 1303338 h 6858000"/>
              <a:gd name="connsiteX31" fmla="*/ 2098907 w 2275119"/>
              <a:gd name="connsiteY31" fmla="*/ 1371600 h 6858000"/>
              <a:gd name="connsiteX32" fmla="*/ 2100494 w 2275119"/>
              <a:gd name="connsiteY32" fmla="*/ 1439863 h 6858000"/>
              <a:gd name="connsiteX33" fmla="*/ 2108432 w 2275119"/>
              <a:gd name="connsiteY33" fmla="*/ 1500188 h 6858000"/>
              <a:gd name="connsiteX34" fmla="*/ 2119544 w 2275119"/>
              <a:gd name="connsiteY34" fmla="*/ 1552575 h 6858000"/>
              <a:gd name="connsiteX35" fmla="*/ 2133832 w 2275119"/>
              <a:gd name="connsiteY35" fmla="*/ 1598613 h 6858000"/>
              <a:gd name="connsiteX36" fmla="*/ 2149707 w 2275119"/>
              <a:gd name="connsiteY36" fmla="*/ 1639888 h 6858000"/>
              <a:gd name="connsiteX37" fmla="*/ 2168757 w 2275119"/>
              <a:gd name="connsiteY37" fmla="*/ 1676400 h 6858000"/>
              <a:gd name="connsiteX38" fmla="*/ 2187807 w 2275119"/>
              <a:gd name="connsiteY38" fmla="*/ 1714500 h 6858000"/>
              <a:gd name="connsiteX39" fmla="*/ 2206857 w 2275119"/>
              <a:gd name="connsiteY39" fmla="*/ 1752600 h 6858000"/>
              <a:gd name="connsiteX40" fmla="*/ 2222732 w 2275119"/>
              <a:gd name="connsiteY40" fmla="*/ 1789113 h 6858000"/>
              <a:gd name="connsiteX41" fmla="*/ 2238607 w 2275119"/>
              <a:gd name="connsiteY41" fmla="*/ 1830388 h 6858000"/>
              <a:gd name="connsiteX42" fmla="*/ 2254482 w 2275119"/>
              <a:gd name="connsiteY42" fmla="*/ 1876425 h 6858000"/>
              <a:gd name="connsiteX43" fmla="*/ 2265594 w 2275119"/>
              <a:gd name="connsiteY43" fmla="*/ 1928813 h 6858000"/>
              <a:gd name="connsiteX44" fmla="*/ 2271944 w 2275119"/>
              <a:gd name="connsiteY44" fmla="*/ 1989138 h 6858000"/>
              <a:gd name="connsiteX45" fmla="*/ 2275119 w 2275119"/>
              <a:gd name="connsiteY45" fmla="*/ 2057400 h 6858000"/>
              <a:gd name="connsiteX46" fmla="*/ 2271944 w 2275119"/>
              <a:gd name="connsiteY46" fmla="*/ 2125663 h 6858000"/>
              <a:gd name="connsiteX47" fmla="*/ 2265594 w 2275119"/>
              <a:gd name="connsiteY47" fmla="*/ 2185988 h 6858000"/>
              <a:gd name="connsiteX48" fmla="*/ 2254482 w 2275119"/>
              <a:gd name="connsiteY48" fmla="*/ 2238375 h 6858000"/>
              <a:gd name="connsiteX49" fmla="*/ 2238607 w 2275119"/>
              <a:gd name="connsiteY49" fmla="*/ 2284413 h 6858000"/>
              <a:gd name="connsiteX50" fmla="*/ 2222732 w 2275119"/>
              <a:gd name="connsiteY50" fmla="*/ 2325688 h 6858000"/>
              <a:gd name="connsiteX51" fmla="*/ 2206857 w 2275119"/>
              <a:gd name="connsiteY51" fmla="*/ 2362200 h 6858000"/>
              <a:gd name="connsiteX52" fmla="*/ 2187807 w 2275119"/>
              <a:gd name="connsiteY52" fmla="*/ 2400300 h 6858000"/>
              <a:gd name="connsiteX53" fmla="*/ 2168757 w 2275119"/>
              <a:gd name="connsiteY53" fmla="*/ 2438400 h 6858000"/>
              <a:gd name="connsiteX54" fmla="*/ 2149707 w 2275119"/>
              <a:gd name="connsiteY54" fmla="*/ 2474913 h 6858000"/>
              <a:gd name="connsiteX55" fmla="*/ 2133832 w 2275119"/>
              <a:gd name="connsiteY55" fmla="*/ 2516188 h 6858000"/>
              <a:gd name="connsiteX56" fmla="*/ 2119544 w 2275119"/>
              <a:gd name="connsiteY56" fmla="*/ 2562225 h 6858000"/>
              <a:gd name="connsiteX57" fmla="*/ 2108432 w 2275119"/>
              <a:gd name="connsiteY57" fmla="*/ 2614613 h 6858000"/>
              <a:gd name="connsiteX58" fmla="*/ 2100494 w 2275119"/>
              <a:gd name="connsiteY58" fmla="*/ 2674938 h 6858000"/>
              <a:gd name="connsiteX59" fmla="*/ 2098907 w 2275119"/>
              <a:gd name="connsiteY59" fmla="*/ 2743200 h 6858000"/>
              <a:gd name="connsiteX60" fmla="*/ 2100494 w 2275119"/>
              <a:gd name="connsiteY60" fmla="*/ 2811463 h 6858000"/>
              <a:gd name="connsiteX61" fmla="*/ 2108432 w 2275119"/>
              <a:gd name="connsiteY61" fmla="*/ 2871788 h 6858000"/>
              <a:gd name="connsiteX62" fmla="*/ 2119544 w 2275119"/>
              <a:gd name="connsiteY62" fmla="*/ 2924175 h 6858000"/>
              <a:gd name="connsiteX63" fmla="*/ 2133832 w 2275119"/>
              <a:gd name="connsiteY63" fmla="*/ 2970213 h 6858000"/>
              <a:gd name="connsiteX64" fmla="*/ 2149707 w 2275119"/>
              <a:gd name="connsiteY64" fmla="*/ 3011488 h 6858000"/>
              <a:gd name="connsiteX65" fmla="*/ 2168757 w 2275119"/>
              <a:gd name="connsiteY65" fmla="*/ 3048000 h 6858000"/>
              <a:gd name="connsiteX66" fmla="*/ 2187807 w 2275119"/>
              <a:gd name="connsiteY66" fmla="*/ 3086100 h 6858000"/>
              <a:gd name="connsiteX67" fmla="*/ 2206857 w 2275119"/>
              <a:gd name="connsiteY67" fmla="*/ 3124200 h 6858000"/>
              <a:gd name="connsiteX68" fmla="*/ 2222732 w 2275119"/>
              <a:gd name="connsiteY68" fmla="*/ 3160713 h 6858000"/>
              <a:gd name="connsiteX69" fmla="*/ 2238607 w 2275119"/>
              <a:gd name="connsiteY69" fmla="*/ 3201988 h 6858000"/>
              <a:gd name="connsiteX70" fmla="*/ 2254482 w 2275119"/>
              <a:gd name="connsiteY70" fmla="*/ 3248025 h 6858000"/>
              <a:gd name="connsiteX71" fmla="*/ 2265594 w 2275119"/>
              <a:gd name="connsiteY71" fmla="*/ 3300413 h 6858000"/>
              <a:gd name="connsiteX72" fmla="*/ 2271944 w 2275119"/>
              <a:gd name="connsiteY72" fmla="*/ 3360738 h 6858000"/>
              <a:gd name="connsiteX73" fmla="*/ 2275119 w 2275119"/>
              <a:gd name="connsiteY73" fmla="*/ 3427413 h 6858000"/>
              <a:gd name="connsiteX74" fmla="*/ 2271944 w 2275119"/>
              <a:gd name="connsiteY74" fmla="*/ 3497263 h 6858000"/>
              <a:gd name="connsiteX75" fmla="*/ 2265594 w 2275119"/>
              <a:gd name="connsiteY75" fmla="*/ 3557588 h 6858000"/>
              <a:gd name="connsiteX76" fmla="*/ 2254482 w 2275119"/>
              <a:gd name="connsiteY76" fmla="*/ 3609975 h 6858000"/>
              <a:gd name="connsiteX77" fmla="*/ 2238607 w 2275119"/>
              <a:gd name="connsiteY77" fmla="*/ 3656013 h 6858000"/>
              <a:gd name="connsiteX78" fmla="*/ 2222732 w 2275119"/>
              <a:gd name="connsiteY78" fmla="*/ 3697288 h 6858000"/>
              <a:gd name="connsiteX79" fmla="*/ 2206857 w 2275119"/>
              <a:gd name="connsiteY79" fmla="*/ 3733800 h 6858000"/>
              <a:gd name="connsiteX80" fmla="*/ 2187807 w 2275119"/>
              <a:gd name="connsiteY80" fmla="*/ 3771900 h 6858000"/>
              <a:gd name="connsiteX81" fmla="*/ 2168757 w 2275119"/>
              <a:gd name="connsiteY81" fmla="*/ 3810000 h 6858000"/>
              <a:gd name="connsiteX82" fmla="*/ 2149707 w 2275119"/>
              <a:gd name="connsiteY82" fmla="*/ 3846513 h 6858000"/>
              <a:gd name="connsiteX83" fmla="*/ 2133832 w 2275119"/>
              <a:gd name="connsiteY83" fmla="*/ 3887788 h 6858000"/>
              <a:gd name="connsiteX84" fmla="*/ 2119544 w 2275119"/>
              <a:gd name="connsiteY84" fmla="*/ 3933825 h 6858000"/>
              <a:gd name="connsiteX85" fmla="*/ 2108432 w 2275119"/>
              <a:gd name="connsiteY85" fmla="*/ 3986213 h 6858000"/>
              <a:gd name="connsiteX86" fmla="*/ 2100494 w 2275119"/>
              <a:gd name="connsiteY86" fmla="*/ 4046538 h 6858000"/>
              <a:gd name="connsiteX87" fmla="*/ 2098907 w 2275119"/>
              <a:gd name="connsiteY87" fmla="*/ 4114800 h 6858000"/>
              <a:gd name="connsiteX88" fmla="*/ 2100494 w 2275119"/>
              <a:gd name="connsiteY88" fmla="*/ 4183063 h 6858000"/>
              <a:gd name="connsiteX89" fmla="*/ 2108432 w 2275119"/>
              <a:gd name="connsiteY89" fmla="*/ 4243388 h 6858000"/>
              <a:gd name="connsiteX90" fmla="*/ 2119544 w 2275119"/>
              <a:gd name="connsiteY90" fmla="*/ 4295775 h 6858000"/>
              <a:gd name="connsiteX91" fmla="*/ 2133832 w 2275119"/>
              <a:gd name="connsiteY91" fmla="*/ 4341813 h 6858000"/>
              <a:gd name="connsiteX92" fmla="*/ 2149707 w 2275119"/>
              <a:gd name="connsiteY92" fmla="*/ 4383088 h 6858000"/>
              <a:gd name="connsiteX93" fmla="*/ 2168757 w 2275119"/>
              <a:gd name="connsiteY93" fmla="*/ 4419600 h 6858000"/>
              <a:gd name="connsiteX94" fmla="*/ 2206857 w 2275119"/>
              <a:gd name="connsiteY94" fmla="*/ 4495800 h 6858000"/>
              <a:gd name="connsiteX95" fmla="*/ 2222732 w 2275119"/>
              <a:gd name="connsiteY95" fmla="*/ 4532313 h 6858000"/>
              <a:gd name="connsiteX96" fmla="*/ 2238607 w 2275119"/>
              <a:gd name="connsiteY96" fmla="*/ 4573588 h 6858000"/>
              <a:gd name="connsiteX97" fmla="*/ 2254482 w 2275119"/>
              <a:gd name="connsiteY97" fmla="*/ 4619625 h 6858000"/>
              <a:gd name="connsiteX98" fmla="*/ 2265594 w 2275119"/>
              <a:gd name="connsiteY98" fmla="*/ 4672013 h 6858000"/>
              <a:gd name="connsiteX99" fmla="*/ 2271944 w 2275119"/>
              <a:gd name="connsiteY99" fmla="*/ 4732338 h 6858000"/>
              <a:gd name="connsiteX100" fmla="*/ 2275119 w 2275119"/>
              <a:gd name="connsiteY100" fmla="*/ 4800600 h 6858000"/>
              <a:gd name="connsiteX101" fmla="*/ 2271944 w 2275119"/>
              <a:gd name="connsiteY101" fmla="*/ 4868863 h 6858000"/>
              <a:gd name="connsiteX102" fmla="*/ 2265594 w 2275119"/>
              <a:gd name="connsiteY102" fmla="*/ 4929188 h 6858000"/>
              <a:gd name="connsiteX103" fmla="*/ 2254482 w 2275119"/>
              <a:gd name="connsiteY103" fmla="*/ 4981575 h 6858000"/>
              <a:gd name="connsiteX104" fmla="*/ 2238607 w 2275119"/>
              <a:gd name="connsiteY104" fmla="*/ 5027613 h 6858000"/>
              <a:gd name="connsiteX105" fmla="*/ 2222732 w 2275119"/>
              <a:gd name="connsiteY105" fmla="*/ 5068888 h 6858000"/>
              <a:gd name="connsiteX106" fmla="*/ 2206857 w 2275119"/>
              <a:gd name="connsiteY106" fmla="*/ 5105400 h 6858000"/>
              <a:gd name="connsiteX107" fmla="*/ 2187807 w 2275119"/>
              <a:gd name="connsiteY107" fmla="*/ 5143500 h 6858000"/>
              <a:gd name="connsiteX108" fmla="*/ 2168757 w 2275119"/>
              <a:gd name="connsiteY108" fmla="*/ 5181600 h 6858000"/>
              <a:gd name="connsiteX109" fmla="*/ 2149707 w 2275119"/>
              <a:gd name="connsiteY109" fmla="*/ 5218113 h 6858000"/>
              <a:gd name="connsiteX110" fmla="*/ 2133832 w 2275119"/>
              <a:gd name="connsiteY110" fmla="*/ 5259388 h 6858000"/>
              <a:gd name="connsiteX111" fmla="*/ 2119544 w 2275119"/>
              <a:gd name="connsiteY111" fmla="*/ 5305425 h 6858000"/>
              <a:gd name="connsiteX112" fmla="*/ 2108432 w 2275119"/>
              <a:gd name="connsiteY112" fmla="*/ 5357813 h 6858000"/>
              <a:gd name="connsiteX113" fmla="*/ 2100494 w 2275119"/>
              <a:gd name="connsiteY113" fmla="*/ 5418138 h 6858000"/>
              <a:gd name="connsiteX114" fmla="*/ 2098907 w 2275119"/>
              <a:gd name="connsiteY114" fmla="*/ 5486400 h 6858000"/>
              <a:gd name="connsiteX115" fmla="*/ 2100494 w 2275119"/>
              <a:gd name="connsiteY115" fmla="*/ 5554663 h 6858000"/>
              <a:gd name="connsiteX116" fmla="*/ 2108432 w 2275119"/>
              <a:gd name="connsiteY116" fmla="*/ 5614988 h 6858000"/>
              <a:gd name="connsiteX117" fmla="*/ 2119544 w 2275119"/>
              <a:gd name="connsiteY117" fmla="*/ 5667375 h 6858000"/>
              <a:gd name="connsiteX118" fmla="*/ 2133832 w 2275119"/>
              <a:gd name="connsiteY118" fmla="*/ 5713413 h 6858000"/>
              <a:gd name="connsiteX119" fmla="*/ 2149707 w 2275119"/>
              <a:gd name="connsiteY119" fmla="*/ 5754688 h 6858000"/>
              <a:gd name="connsiteX120" fmla="*/ 2168757 w 2275119"/>
              <a:gd name="connsiteY120" fmla="*/ 5791200 h 6858000"/>
              <a:gd name="connsiteX121" fmla="*/ 2187807 w 2275119"/>
              <a:gd name="connsiteY121" fmla="*/ 5829300 h 6858000"/>
              <a:gd name="connsiteX122" fmla="*/ 2206857 w 2275119"/>
              <a:gd name="connsiteY122" fmla="*/ 5867400 h 6858000"/>
              <a:gd name="connsiteX123" fmla="*/ 2222732 w 2275119"/>
              <a:gd name="connsiteY123" fmla="*/ 5903913 h 6858000"/>
              <a:gd name="connsiteX124" fmla="*/ 2238607 w 2275119"/>
              <a:gd name="connsiteY124" fmla="*/ 5945188 h 6858000"/>
              <a:gd name="connsiteX125" fmla="*/ 2254482 w 2275119"/>
              <a:gd name="connsiteY125" fmla="*/ 5991225 h 6858000"/>
              <a:gd name="connsiteX126" fmla="*/ 2265594 w 2275119"/>
              <a:gd name="connsiteY126" fmla="*/ 6043613 h 6858000"/>
              <a:gd name="connsiteX127" fmla="*/ 2271944 w 2275119"/>
              <a:gd name="connsiteY127" fmla="*/ 6103938 h 6858000"/>
              <a:gd name="connsiteX128" fmla="*/ 2275119 w 2275119"/>
              <a:gd name="connsiteY128" fmla="*/ 6172200 h 6858000"/>
              <a:gd name="connsiteX129" fmla="*/ 2271944 w 2275119"/>
              <a:gd name="connsiteY129" fmla="*/ 6240463 h 6858000"/>
              <a:gd name="connsiteX130" fmla="*/ 2265594 w 2275119"/>
              <a:gd name="connsiteY130" fmla="*/ 6300788 h 6858000"/>
              <a:gd name="connsiteX131" fmla="*/ 2254482 w 2275119"/>
              <a:gd name="connsiteY131" fmla="*/ 6353175 h 6858000"/>
              <a:gd name="connsiteX132" fmla="*/ 2238607 w 2275119"/>
              <a:gd name="connsiteY132" fmla="*/ 6399213 h 6858000"/>
              <a:gd name="connsiteX133" fmla="*/ 2222732 w 2275119"/>
              <a:gd name="connsiteY133" fmla="*/ 6440488 h 6858000"/>
              <a:gd name="connsiteX134" fmla="*/ 2206857 w 2275119"/>
              <a:gd name="connsiteY134" fmla="*/ 6477000 h 6858000"/>
              <a:gd name="connsiteX135" fmla="*/ 2187807 w 2275119"/>
              <a:gd name="connsiteY135" fmla="*/ 6515100 h 6858000"/>
              <a:gd name="connsiteX136" fmla="*/ 2168757 w 2275119"/>
              <a:gd name="connsiteY136" fmla="*/ 6553200 h 6858000"/>
              <a:gd name="connsiteX137" fmla="*/ 2149707 w 2275119"/>
              <a:gd name="connsiteY137" fmla="*/ 6589713 h 6858000"/>
              <a:gd name="connsiteX138" fmla="*/ 2133832 w 2275119"/>
              <a:gd name="connsiteY138" fmla="*/ 6630988 h 6858000"/>
              <a:gd name="connsiteX139" fmla="*/ 2119544 w 2275119"/>
              <a:gd name="connsiteY139" fmla="*/ 6677025 h 6858000"/>
              <a:gd name="connsiteX140" fmla="*/ 2108432 w 2275119"/>
              <a:gd name="connsiteY140" fmla="*/ 6729413 h 6858000"/>
              <a:gd name="connsiteX141" fmla="*/ 2100494 w 2275119"/>
              <a:gd name="connsiteY141" fmla="*/ 6789738 h 6858000"/>
              <a:gd name="connsiteX142" fmla="*/ 2098907 w 2275119"/>
              <a:gd name="connsiteY142" fmla="*/ 6858000 h 6858000"/>
              <a:gd name="connsiteX143" fmla="*/ 1556068 w 2275119"/>
              <a:gd name="connsiteY143" fmla="*/ 6858000 h 6858000"/>
              <a:gd name="connsiteX144" fmla="*/ 1389294 w 2275119"/>
              <a:gd name="connsiteY144" fmla="*/ 6858000 h 6858000"/>
              <a:gd name="connsiteX145" fmla="*/ 0 w 2275119"/>
              <a:gd name="connsiteY14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2275119" h="6858000">
                <a:moveTo>
                  <a:pt x="0" y="0"/>
                </a:moveTo>
                <a:lnTo>
                  <a:pt x="1389294" y="0"/>
                </a:lnTo>
                <a:lnTo>
                  <a:pt x="1556068" y="0"/>
                </a:lnTo>
                <a:lnTo>
                  <a:pt x="2098907" y="0"/>
                </a:lnTo>
                <a:lnTo>
                  <a:pt x="2100494" y="68263"/>
                </a:lnTo>
                <a:lnTo>
                  <a:pt x="2108432" y="128588"/>
                </a:lnTo>
                <a:lnTo>
                  <a:pt x="2119544" y="180975"/>
                </a:lnTo>
                <a:lnTo>
                  <a:pt x="2133832" y="227013"/>
                </a:lnTo>
                <a:lnTo>
                  <a:pt x="2149707" y="268288"/>
                </a:lnTo>
                <a:lnTo>
                  <a:pt x="2168757" y="304800"/>
                </a:lnTo>
                <a:lnTo>
                  <a:pt x="2187807" y="342900"/>
                </a:lnTo>
                <a:lnTo>
                  <a:pt x="2206857" y="381000"/>
                </a:lnTo>
                <a:lnTo>
                  <a:pt x="2222732" y="417513"/>
                </a:lnTo>
                <a:lnTo>
                  <a:pt x="2238607" y="458788"/>
                </a:lnTo>
                <a:lnTo>
                  <a:pt x="2254482" y="504825"/>
                </a:lnTo>
                <a:lnTo>
                  <a:pt x="2265594" y="557213"/>
                </a:lnTo>
                <a:lnTo>
                  <a:pt x="2271944" y="617538"/>
                </a:lnTo>
                <a:lnTo>
                  <a:pt x="2275119" y="685800"/>
                </a:lnTo>
                <a:lnTo>
                  <a:pt x="2271944" y="754063"/>
                </a:lnTo>
                <a:lnTo>
                  <a:pt x="2265594" y="814388"/>
                </a:lnTo>
                <a:lnTo>
                  <a:pt x="2254482" y="866775"/>
                </a:lnTo>
                <a:lnTo>
                  <a:pt x="2238607" y="912813"/>
                </a:lnTo>
                <a:lnTo>
                  <a:pt x="2222732" y="954088"/>
                </a:lnTo>
                <a:lnTo>
                  <a:pt x="2206857" y="990600"/>
                </a:lnTo>
                <a:lnTo>
                  <a:pt x="2187807" y="1028700"/>
                </a:lnTo>
                <a:lnTo>
                  <a:pt x="2168757" y="1066800"/>
                </a:lnTo>
                <a:lnTo>
                  <a:pt x="2149707" y="1103313"/>
                </a:lnTo>
                <a:lnTo>
                  <a:pt x="2133832" y="1144588"/>
                </a:lnTo>
                <a:lnTo>
                  <a:pt x="2119544" y="1190625"/>
                </a:lnTo>
                <a:lnTo>
                  <a:pt x="2108432" y="1243013"/>
                </a:lnTo>
                <a:lnTo>
                  <a:pt x="2100494" y="1303338"/>
                </a:lnTo>
                <a:lnTo>
                  <a:pt x="2098907" y="1371600"/>
                </a:lnTo>
                <a:lnTo>
                  <a:pt x="2100494" y="1439863"/>
                </a:lnTo>
                <a:lnTo>
                  <a:pt x="2108432" y="1500188"/>
                </a:lnTo>
                <a:lnTo>
                  <a:pt x="2119544" y="1552575"/>
                </a:lnTo>
                <a:lnTo>
                  <a:pt x="2133832" y="1598613"/>
                </a:lnTo>
                <a:lnTo>
                  <a:pt x="2149707" y="1639888"/>
                </a:lnTo>
                <a:lnTo>
                  <a:pt x="2168757" y="1676400"/>
                </a:lnTo>
                <a:lnTo>
                  <a:pt x="2187807" y="1714500"/>
                </a:lnTo>
                <a:lnTo>
                  <a:pt x="2206857" y="1752600"/>
                </a:lnTo>
                <a:lnTo>
                  <a:pt x="2222732" y="1789113"/>
                </a:lnTo>
                <a:lnTo>
                  <a:pt x="2238607" y="1830388"/>
                </a:lnTo>
                <a:lnTo>
                  <a:pt x="2254482" y="1876425"/>
                </a:lnTo>
                <a:lnTo>
                  <a:pt x="2265594" y="1928813"/>
                </a:lnTo>
                <a:lnTo>
                  <a:pt x="2271944" y="1989138"/>
                </a:lnTo>
                <a:lnTo>
                  <a:pt x="2275119" y="2057400"/>
                </a:lnTo>
                <a:lnTo>
                  <a:pt x="2271944" y="2125663"/>
                </a:lnTo>
                <a:lnTo>
                  <a:pt x="2265594" y="2185988"/>
                </a:lnTo>
                <a:lnTo>
                  <a:pt x="2254482" y="2238375"/>
                </a:lnTo>
                <a:lnTo>
                  <a:pt x="2238607" y="2284413"/>
                </a:lnTo>
                <a:lnTo>
                  <a:pt x="2222732" y="2325688"/>
                </a:lnTo>
                <a:lnTo>
                  <a:pt x="2206857" y="2362200"/>
                </a:lnTo>
                <a:lnTo>
                  <a:pt x="2187807" y="2400300"/>
                </a:lnTo>
                <a:lnTo>
                  <a:pt x="2168757" y="2438400"/>
                </a:lnTo>
                <a:lnTo>
                  <a:pt x="2149707" y="2474913"/>
                </a:lnTo>
                <a:lnTo>
                  <a:pt x="2133832" y="2516188"/>
                </a:lnTo>
                <a:lnTo>
                  <a:pt x="2119544" y="2562225"/>
                </a:lnTo>
                <a:lnTo>
                  <a:pt x="2108432" y="2614613"/>
                </a:lnTo>
                <a:lnTo>
                  <a:pt x="2100494" y="2674938"/>
                </a:lnTo>
                <a:lnTo>
                  <a:pt x="2098907" y="2743200"/>
                </a:lnTo>
                <a:lnTo>
                  <a:pt x="2100494" y="2811463"/>
                </a:lnTo>
                <a:lnTo>
                  <a:pt x="2108432" y="2871788"/>
                </a:lnTo>
                <a:lnTo>
                  <a:pt x="2119544" y="2924175"/>
                </a:lnTo>
                <a:lnTo>
                  <a:pt x="2133832" y="2970213"/>
                </a:lnTo>
                <a:lnTo>
                  <a:pt x="2149707" y="3011488"/>
                </a:lnTo>
                <a:lnTo>
                  <a:pt x="2168757" y="3048000"/>
                </a:lnTo>
                <a:lnTo>
                  <a:pt x="2187807" y="3086100"/>
                </a:lnTo>
                <a:lnTo>
                  <a:pt x="2206857" y="3124200"/>
                </a:lnTo>
                <a:lnTo>
                  <a:pt x="2222732" y="3160713"/>
                </a:lnTo>
                <a:lnTo>
                  <a:pt x="2238607" y="3201988"/>
                </a:lnTo>
                <a:lnTo>
                  <a:pt x="2254482" y="3248025"/>
                </a:lnTo>
                <a:lnTo>
                  <a:pt x="2265594" y="3300413"/>
                </a:lnTo>
                <a:lnTo>
                  <a:pt x="2271944" y="3360738"/>
                </a:lnTo>
                <a:lnTo>
                  <a:pt x="2275119" y="3427413"/>
                </a:lnTo>
                <a:lnTo>
                  <a:pt x="2271944" y="3497263"/>
                </a:lnTo>
                <a:lnTo>
                  <a:pt x="2265594" y="3557588"/>
                </a:lnTo>
                <a:lnTo>
                  <a:pt x="2254482" y="3609975"/>
                </a:lnTo>
                <a:lnTo>
                  <a:pt x="2238607" y="3656013"/>
                </a:lnTo>
                <a:lnTo>
                  <a:pt x="2222732" y="3697288"/>
                </a:lnTo>
                <a:lnTo>
                  <a:pt x="2206857" y="3733800"/>
                </a:lnTo>
                <a:lnTo>
                  <a:pt x="2187807" y="3771900"/>
                </a:lnTo>
                <a:lnTo>
                  <a:pt x="2168757" y="3810000"/>
                </a:lnTo>
                <a:lnTo>
                  <a:pt x="2149707" y="3846513"/>
                </a:lnTo>
                <a:lnTo>
                  <a:pt x="2133832" y="3887788"/>
                </a:lnTo>
                <a:lnTo>
                  <a:pt x="2119544" y="3933825"/>
                </a:lnTo>
                <a:lnTo>
                  <a:pt x="2108432" y="3986213"/>
                </a:lnTo>
                <a:lnTo>
                  <a:pt x="2100494" y="4046538"/>
                </a:lnTo>
                <a:lnTo>
                  <a:pt x="2098907" y="4114800"/>
                </a:lnTo>
                <a:lnTo>
                  <a:pt x="2100494" y="4183063"/>
                </a:lnTo>
                <a:lnTo>
                  <a:pt x="2108432" y="4243388"/>
                </a:lnTo>
                <a:lnTo>
                  <a:pt x="2119544" y="4295775"/>
                </a:lnTo>
                <a:lnTo>
                  <a:pt x="2133832" y="4341813"/>
                </a:lnTo>
                <a:lnTo>
                  <a:pt x="2149707" y="4383088"/>
                </a:lnTo>
                <a:lnTo>
                  <a:pt x="2168757" y="4419600"/>
                </a:lnTo>
                <a:lnTo>
                  <a:pt x="2206857" y="4495800"/>
                </a:lnTo>
                <a:lnTo>
                  <a:pt x="2222732" y="4532313"/>
                </a:lnTo>
                <a:lnTo>
                  <a:pt x="2238607" y="4573588"/>
                </a:lnTo>
                <a:lnTo>
                  <a:pt x="2254482" y="4619625"/>
                </a:lnTo>
                <a:lnTo>
                  <a:pt x="2265594" y="4672013"/>
                </a:lnTo>
                <a:lnTo>
                  <a:pt x="2271944" y="4732338"/>
                </a:lnTo>
                <a:lnTo>
                  <a:pt x="2275119" y="4800600"/>
                </a:lnTo>
                <a:lnTo>
                  <a:pt x="2271944" y="4868863"/>
                </a:lnTo>
                <a:lnTo>
                  <a:pt x="2265594" y="4929188"/>
                </a:lnTo>
                <a:lnTo>
                  <a:pt x="2254482" y="4981575"/>
                </a:lnTo>
                <a:lnTo>
                  <a:pt x="2238607" y="5027613"/>
                </a:lnTo>
                <a:lnTo>
                  <a:pt x="2222732" y="5068888"/>
                </a:lnTo>
                <a:lnTo>
                  <a:pt x="2206857" y="5105400"/>
                </a:lnTo>
                <a:lnTo>
                  <a:pt x="2187807" y="5143500"/>
                </a:lnTo>
                <a:lnTo>
                  <a:pt x="2168757" y="5181600"/>
                </a:lnTo>
                <a:lnTo>
                  <a:pt x="2149707" y="5218113"/>
                </a:lnTo>
                <a:lnTo>
                  <a:pt x="2133832" y="5259388"/>
                </a:lnTo>
                <a:lnTo>
                  <a:pt x="2119544" y="5305425"/>
                </a:lnTo>
                <a:lnTo>
                  <a:pt x="2108432" y="5357813"/>
                </a:lnTo>
                <a:lnTo>
                  <a:pt x="2100494" y="5418138"/>
                </a:lnTo>
                <a:lnTo>
                  <a:pt x="2098907" y="5486400"/>
                </a:lnTo>
                <a:lnTo>
                  <a:pt x="2100494" y="5554663"/>
                </a:lnTo>
                <a:lnTo>
                  <a:pt x="2108432" y="5614988"/>
                </a:lnTo>
                <a:lnTo>
                  <a:pt x="2119544" y="5667375"/>
                </a:lnTo>
                <a:lnTo>
                  <a:pt x="2133832" y="5713413"/>
                </a:lnTo>
                <a:lnTo>
                  <a:pt x="2149707" y="5754688"/>
                </a:lnTo>
                <a:lnTo>
                  <a:pt x="2168757" y="5791200"/>
                </a:lnTo>
                <a:lnTo>
                  <a:pt x="2187807" y="5829300"/>
                </a:lnTo>
                <a:lnTo>
                  <a:pt x="2206857" y="5867400"/>
                </a:lnTo>
                <a:lnTo>
                  <a:pt x="2222732" y="5903913"/>
                </a:lnTo>
                <a:lnTo>
                  <a:pt x="2238607" y="5945188"/>
                </a:lnTo>
                <a:lnTo>
                  <a:pt x="2254482" y="5991225"/>
                </a:lnTo>
                <a:lnTo>
                  <a:pt x="2265594" y="6043613"/>
                </a:lnTo>
                <a:lnTo>
                  <a:pt x="2271944" y="6103938"/>
                </a:lnTo>
                <a:lnTo>
                  <a:pt x="2275119" y="6172200"/>
                </a:lnTo>
                <a:lnTo>
                  <a:pt x="2271944" y="6240463"/>
                </a:lnTo>
                <a:lnTo>
                  <a:pt x="2265594" y="6300788"/>
                </a:lnTo>
                <a:lnTo>
                  <a:pt x="2254482" y="6353175"/>
                </a:lnTo>
                <a:lnTo>
                  <a:pt x="2238607" y="6399213"/>
                </a:lnTo>
                <a:lnTo>
                  <a:pt x="2222732" y="6440488"/>
                </a:lnTo>
                <a:lnTo>
                  <a:pt x="2206857" y="6477000"/>
                </a:lnTo>
                <a:lnTo>
                  <a:pt x="2187807" y="6515100"/>
                </a:lnTo>
                <a:lnTo>
                  <a:pt x="2168757" y="6553200"/>
                </a:lnTo>
                <a:lnTo>
                  <a:pt x="2149707" y="6589713"/>
                </a:lnTo>
                <a:lnTo>
                  <a:pt x="2133832" y="6630988"/>
                </a:lnTo>
                <a:lnTo>
                  <a:pt x="2119544" y="6677025"/>
                </a:lnTo>
                <a:lnTo>
                  <a:pt x="2108432" y="6729413"/>
                </a:lnTo>
                <a:lnTo>
                  <a:pt x="2100494" y="6789738"/>
                </a:lnTo>
                <a:lnTo>
                  <a:pt x="2098907" y="6858000"/>
                </a:lnTo>
                <a:lnTo>
                  <a:pt x="1556068" y="6858000"/>
                </a:lnTo>
                <a:lnTo>
                  <a:pt x="1389294" y="6858000"/>
                </a:lnTo>
                <a:lnTo>
                  <a:pt x="0" y="6858000"/>
                </a:lnTo>
                <a:close/>
              </a:path>
            </a:pathLst>
          </a:custGeom>
          <a:solidFill>
            <a:schemeClr val="accent1"/>
          </a:solidFill>
          <a:ln w="0">
            <a:noFill/>
            <a:prstDash val="solid"/>
            <a:round/>
            <a:headEnd/>
            <a:tailEnd/>
          </a:ln>
        </p:spPr>
      </p:sp>
      <p:sp>
        <p:nvSpPr>
          <p:cNvPr id="12" name="Rectangle 11">
            <a:extLst>
              <a:ext uri="{FF2B5EF4-FFF2-40B4-BE49-F238E27FC236}">
                <a16:creationId xmlns:a16="http://schemas.microsoft.com/office/drawing/2014/main" id="{A3AE1F77-1EC8-47BA-A381-B6618A2FC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ijdelijke aanduiding voor inhoud 2"/>
          <p:cNvSpPr>
            <a:spLocks noGrp="1"/>
          </p:cNvSpPr>
          <p:nvPr>
            <p:ph idx="1"/>
          </p:nvPr>
        </p:nvSpPr>
        <p:spPr>
          <a:xfrm>
            <a:off x="2895600" y="2178528"/>
            <a:ext cx="8534400" cy="3701065"/>
          </a:xfrm>
        </p:spPr>
        <p:txBody>
          <a:bodyPr>
            <a:normAutofit/>
          </a:bodyPr>
          <a:lstStyle/>
          <a:p>
            <a:endParaRPr lang="nl-NL" dirty="0"/>
          </a:p>
          <a:p>
            <a:r>
              <a:rPr lang="nl-NL"/>
              <a:t>Een </a:t>
            </a:r>
            <a:r>
              <a:rPr lang="nl-NL" b="1"/>
              <a:t>ethisch dilemma</a:t>
            </a:r>
            <a:r>
              <a:rPr lang="nl-NL"/>
              <a:t> is een situatie waarbij iemand verschillende keuzen tot handelen heeft die betrekking hebben op moraliteit. </a:t>
            </a:r>
          </a:p>
          <a:p>
            <a:endParaRPr lang="nl-NL"/>
          </a:p>
          <a:p>
            <a:r>
              <a:rPr lang="nl-NL"/>
              <a:t>Deze beslissing kan uitmonden in onwenselijke situaties. Een </a:t>
            </a:r>
            <a:r>
              <a:rPr lang="nl-NL" b="1"/>
              <a:t>ethisch dilemma</a:t>
            </a:r>
            <a:r>
              <a:rPr lang="nl-NL"/>
              <a:t> bevat altijd verschillende waarden.</a:t>
            </a:r>
            <a:endParaRPr lang="nl-NL" b="1"/>
          </a:p>
        </p:txBody>
      </p:sp>
    </p:spTree>
    <p:extLst>
      <p:ext uri="{BB962C8B-B14F-4D97-AF65-F5344CB8AC3E}">
        <p14:creationId xmlns:p14="http://schemas.microsoft.com/office/powerpoint/2010/main" val="2371223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9DBA3C2-C92B-4CEB-868F-52A62295B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761996" y="382385"/>
            <a:ext cx="10668004" cy="1113295"/>
          </a:xfrm>
        </p:spPr>
        <p:txBody>
          <a:bodyPr anchor="b">
            <a:normAutofit/>
          </a:bodyPr>
          <a:lstStyle/>
          <a:p>
            <a:pPr algn="ctr"/>
            <a:r>
              <a:rPr lang="nl-NL" dirty="0"/>
              <a:t>Kenmerken van ethisch dilemma</a:t>
            </a:r>
            <a:endParaRPr lang="nl-NL"/>
          </a:p>
        </p:txBody>
      </p:sp>
      <p:sp>
        <p:nvSpPr>
          <p:cNvPr id="3" name="Tijdelijke aanduiding voor inhoud 2"/>
          <p:cNvSpPr>
            <a:spLocks noGrp="1"/>
          </p:cNvSpPr>
          <p:nvPr>
            <p:ph idx="1"/>
          </p:nvPr>
        </p:nvSpPr>
        <p:spPr>
          <a:xfrm>
            <a:off x="761996" y="1785257"/>
            <a:ext cx="10668004" cy="3440539"/>
          </a:xfrm>
        </p:spPr>
        <p:txBody>
          <a:bodyPr>
            <a:normAutofit/>
          </a:bodyPr>
          <a:lstStyle/>
          <a:p>
            <a:r>
              <a:rPr lang="nl-NL" sz="2400" dirty="0"/>
              <a:t>Het onderwerp heeft betrekking op het moraal</a:t>
            </a:r>
          </a:p>
          <a:p>
            <a:r>
              <a:rPr lang="nl-NL" sz="2400" dirty="0"/>
              <a:t>Twee of meer keuze</a:t>
            </a:r>
          </a:p>
          <a:p>
            <a:r>
              <a:rPr lang="nl-NL" sz="2400" dirty="0"/>
              <a:t>Oplossingen zijn niet allemaal gewenst of ideaal</a:t>
            </a:r>
          </a:p>
          <a:p>
            <a:r>
              <a:rPr lang="nl-NL" sz="2400" dirty="0"/>
              <a:t>Makkelijke oplossingen/ antwoorden zijn er niet</a:t>
            </a:r>
          </a:p>
          <a:p>
            <a:r>
              <a:rPr lang="nl-NL" sz="2400" dirty="0"/>
              <a:t>Argumenten voor en tegen</a:t>
            </a:r>
          </a:p>
          <a:p>
            <a:r>
              <a:rPr lang="nl-NL" sz="2400" dirty="0"/>
              <a:t>Je moet een keuze maken, maar niets doen is ook een keuze</a:t>
            </a:r>
          </a:p>
          <a:p>
            <a:pPr marL="0" indent="0">
              <a:buNone/>
            </a:pPr>
            <a:endParaRPr lang="nl-NL" sz="2400"/>
          </a:p>
        </p:txBody>
      </p:sp>
      <p:sp>
        <p:nvSpPr>
          <p:cNvPr id="10" name="Freeform: Shape 9">
            <a:extLst>
              <a:ext uri="{FF2B5EF4-FFF2-40B4-BE49-F238E27FC236}">
                <a16:creationId xmlns:a16="http://schemas.microsoft.com/office/drawing/2014/main" id="{0A5C11C9-65D2-491A-A266-6ADBD2CB44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06736"/>
            <a:ext cx="12191998" cy="851265"/>
          </a:xfrm>
          <a:custGeom>
            <a:avLst/>
            <a:gdLst>
              <a:gd name="connsiteX0" fmla="*/ 619389 w 12191998"/>
              <a:gd name="connsiteY0" fmla="*/ 0 h 851265"/>
              <a:gd name="connsiteX1" fmla="*/ 687652 w 12191998"/>
              <a:gd name="connsiteY1" fmla="*/ 3175 h 851265"/>
              <a:gd name="connsiteX2" fmla="*/ 747977 w 12191998"/>
              <a:gd name="connsiteY2" fmla="*/ 9525 h 851265"/>
              <a:gd name="connsiteX3" fmla="*/ 800364 w 12191998"/>
              <a:gd name="connsiteY3" fmla="*/ 20637 h 851265"/>
              <a:gd name="connsiteX4" fmla="*/ 846402 w 12191998"/>
              <a:gd name="connsiteY4" fmla="*/ 36512 h 851265"/>
              <a:gd name="connsiteX5" fmla="*/ 887677 w 12191998"/>
              <a:gd name="connsiteY5" fmla="*/ 52387 h 851265"/>
              <a:gd name="connsiteX6" fmla="*/ 924189 w 12191998"/>
              <a:gd name="connsiteY6" fmla="*/ 68262 h 851265"/>
              <a:gd name="connsiteX7" fmla="*/ 962289 w 12191998"/>
              <a:gd name="connsiteY7" fmla="*/ 87312 h 851265"/>
              <a:gd name="connsiteX8" fmla="*/ 1000389 w 12191998"/>
              <a:gd name="connsiteY8" fmla="*/ 106362 h 851265"/>
              <a:gd name="connsiteX9" fmla="*/ 1036902 w 12191998"/>
              <a:gd name="connsiteY9" fmla="*/ 125412 h 851265"/>
              <a:gd name="connsiteX10" fmla="*/ 1078177 w 12191998"/>
              <a:gd name="connsiteY10" fmla="*/ 141287 h 851265"/>
              <a:gd name="connsiteX11" fmla="*/ 1124214 w 12191998"/>
              <a:gd name="connsiteY11" fmla="*/ 155575 h 851265"/>
              <a:gd name="connsiteX12" fmla="*/ 1176602 w 12191998"/>
              <a:gd name="connsiteY12" fmla="*/ 166687 h 851265"/>
              <a:gd name="connsiteX13" fmla="*/ 1236927 w 12191998"/>
              <a:gd name="connsiteY13" fmla="*/ 174625 h 851265"/>
              <a:gd name="connsiteX14" fmla="*/ 1305189 w 12191998"/>
              <a:gd name="connsiteY14" fmla="*/ 176212 h 851265"/>
              <a:gd name="connsiteX15" fmla="*/ 1373452 w 12191998"/>
              <a:gd name="connsiteY15" fmla="*/ 174625 h 851265"/>
              <a:gd name="connsiteX16" fmla="*/ 1433777 w 12191998"/>
              <a:gd name="connsiteY16" fmla="*/ 166687 h 851265"/>
              <a:gd name="connsiteX17" fmla="*/ 1486164 w 12191998"/>
              <a:gd name="connsiteY17" fmla="*/ 155575 h 851265"/>
              <a:gd name="connsiteX18" fmla="*/ 1532202 w 12191998"/>
              <a:gd name="connsiteY18" fmla="*/ 141287 h 851265"/>
              <a:gd name="connsiteX19" fmla="*/ 1573477 w 12191998"/>
              <a:gd name="connsiteY19" fmla="*/ 125412 h 851265"/>
              <a:gd name="connsiteX20" fmla="*/ 1609989 w 12191998"/>
              <a:gd name="connsiteY20" fmla="*/ 106362 h 851265"/>
              <a:gd name="connsiteX21" fmla="*/ 1648089 w 12191998"/>
              <a:gd name="connsiteY21" fmla="*/ 87312 h 851265"/>
              <a:gd name="connsiteX22" fmla="*/ 1686189 w 12191998"/>
              <a:gd name="connsiteY22" fmla="*/ 68262 h 851265"/>
              <a:gd name="connsiteX23" fmla="*/ 1722702 w 12191998"/>
              <a:gd name="connsiteY23" fmla="*/ 52387 h 851265"/>
              <a:gd name="connsiteX24" fmla="*/ 1763977 w 12191998"/>
              <a:gd name="connsiteY24" fmla="*/ 36512 h 851265"/>
              <a:gd name="connsiteX25" fmla="*/ 1810014 w 12191998"/>
              <a:gd name="connsiteY25" fmla="*/ 20637 h 851265"/>
              <a:gd name="connsiteX26" fmla="*/ 1862402 w 12191998"/>
              <a:gd name="connsiteY26" fmla="*/ 9525 h 851265"/>
              <a:gd name="connsiteX27" fmla="*/ 1922727 w 12191998"/>
              <a:gd name="connsiteY27" fmla="*/ 3175 h 851265"/>
              <a:gd name="connsiteX28" fmla="*/ 1990989 w 12191998"/>
              <a:gd name="connsiteY28" fmla="*/ 0 h 851265"/>
              <a:gd name="connsiteX29" fmla="*/ 2059252 w 12191998"/>
              <a:gd name="connsiteY29" fmla="*/ 3175 h 851265"/>
              <a:gd name="connsiteX30" fmla="*/ 2119577 w 12191998"/>
              <a:gd name="connsiteY30" fmla="*/ 9525 h 851265"/>
              <a:gd name="connsiteX31" fmla="*/ 2171964 w 12191998"/>
              <a:gd name="connsiteY31" fmla="*/ 20637 h 851265"/>
              <a:gd name="connsiteX32" fmla="*/ 2218002 w 12191998"/>
              <a:gd name="connsiteY32" fmla="*/ 36512 h 851265"/>
              <a:gd name="connsiteX33" fmla="*/ 2259277 w 12191998"/>
              <a:gd name="connsiteY33" fmla="*/ 52387 h 851265"/>
              <a:gd name="connsiteX34" fmla="*/ 2295789 w 12191998"/>
              <a:gd name="connsiteY34" fmla="*/ 68262 h 851265"/>
              <a:gd name="connsiteX35" fmla="*/ 2333889 w 12191998"/>
              <a:gd name="connsiteY35" fmla="*/ 87312 h 851265"/>
              <a:gd name="connsiteX36" fmla="*/ 2371989 w 12191998"/>
              <a:gd name="connsiteY36" fmla="*/ 106362 h 851265"/>
              <a:gd name="connsiteX37" fmla="*/ 2408502 w 12191998"/>
              <a:gd name="connsiteY37" fmla="*/ 125412 h 851265"/>
              <a:gd name="connsiteX38" fmla="*/ 2449777 w 12191998"/>
              <a:gd name="connsiteY38" fmla="*/ 141287 h 851265"/>
              <a:gd name="connsiteX39" fmla="*/ 2495814 w 12191998"/>
              <a:gd name="connsiteY39" fmla="*/ 155575 h 851265"/>
              <a:gd name="connsiteX40" fmla="*/ 2548202 w 12191998"/>
              <a:gd name="connsiteY40" fmla="*/ 166687 h 851265"/>
              <a:gd name="connsiteX41" fmla="*/ 2608527 w 12191998"/>
              <a:gd name="connsiteY41" fmla="*/ 174625 h 851265"/>
              <a:gd name="connsiteX42" fmla="*/ 2676789 w 12191998"/>
              <a:gd name="connsiteY42" fmla="*/ 176212 h 851265"/>
              <a:gd name="connsiteX43" fmla="*/ 2745052 w 12191998"/>
              <a:gd name="connsiteY43" fmla="*/ 174625 h 851265"/>
              <a:gd name="connsiteX44" fmla="*/ 2805377 w 12191998"/>
              <a:gd name="connsiteY44" fmla="*/ 166687 h 851265"/>
              <a:gd name="connsiteX45" fmla="*/ 2857764 w 12191998"/>
              <a:gd name="connsiteY45" fmla="*/ 155575 h 851265"/>
              <a:gd name="connsiteX46" fmla="*/ 2903802 w 12191998"/>
              <a:gd name="connsiteY46" fmla="*/ 141287 h 851265"/>
              <a:gd name="connsiteX47" fmla="*/ 2945077 w 12191998"/>
              <a:gd name="connsiteY47" fmla="*/ 125412 h 851265"/>
              <a:gd name="connsiteX48" fmla="*/ 2981589 w 12191998"/>
              <a:gd name="connsiteY48" fmla="*/ 106362 h 851265"/>
              <a:gd name="connsiteX49" fmla="*/ 3019689 w 12191998"/>
              <a:gd name="connsiteY49" fmla="*/ 87312 h 851265"/>
              <a:gd name="connsiteX50" fmla="*/ 3057789 w 12191998"/>
              <a:gd name="connsiteY50" fmla="*/ 68262 h 851265"/>
              <a:gd name="connsiteX51" fmla="*/ 3094302 w 12191998"/>
              <a:gd name="connsiteY51" fmla="*/ 52387 h 851265"/>
              <a:gd name="connsiteX52" fmla="*/ 3135577 w 12191998"/>
              <a:gd name="connsiteY52" fmla="*/ 36512 h 851265"/>
              <a:gd name="connsiteX53" fmla="*/ 3181614 w 12191998"/>
              <a:gd name="connsiteY53" fmla="*/ 20637 h 851265"/>
              <a:gd name="connsiteX54" fmla="*/ 3234002 w 12191998"/>
              <a:gd name="connsiteY54" fmla="*/ 9525 h 851265"/>
              <a:gd name="connsiteX55" fmla="*/ 3294327 w 12191998"/>
              <a:gd name="connsiteY55" fmla="*/ 3175 h 851265"/>
              <a:gd name="connsiteX56" fmla="*/ 3361002 w 12191998"/>
              <a:gd name="connsiteY56" fmla="*/ 0 h 851265"/>
              <a:gd name="connsiteX57" fmla="*/ 3430852 w 12191998"/>
              <a:gd name="connsiteY57" fmla="*/ 3175 h 851265"/>
              <a:gd name="connsiteX58" fmla="*/ 3491177 w 12191998"/>
              <a:gd name="connsiteY58" fmla="*/ 9525 h 851265"/>
              <a:gd name="connsiteX59" fmla="*/ 3543564 w 12191998"/>
              <a:gd name="connsiteY59" fmla="*/ 20637 h 851265"/>
              <a:gd name="connsiteX60" fmla="*/ 3589602 w 12191998"/>
              <a:gd name="connsiteY60" fmla="*/ 36512 h 851265"/>
              <a:gd name="connsiteX61" fmla="*/ 3630877 w 12191998"/>
              <a:gd name="connsiteY61" fmla="*/ 52387 h 851265"/>
              <a:gd name="connsiteX62" fmla="*/ 3667389 w 12191998"/>
              <a:gd name="connsiteY62" fmla="*/ 68262 h 851265"/>
              <a:gd name="connsiteX63" fmla="*/ 3705489 w 12191998"/>
              <a:gd name="connsiteY63" fmla="*/ 87312 h 851265"/>
              <a:gd name="connsiteX64" fmla="*/ 3743589 w 12191998"/>
              <a:gd name="connsiteY64" fmla="*/ 106362 h 851265"/>
              <a:gd name="connsiteX65" fmla="*/ 3780102 w 12191998"/>
              <a:gd name="connsiteY65" fmla="*/ 125412 h 851265"/>
              <a:gd name="connsiteX66" fmla="*/ 3821377 w 12191998"/>
              <a:gd name="connsiteY66" fmla="*/ 141287 h 851265"/>
              <a:gd name="connsiteX67" fmla="*/ 3867414 w 12191998"/>
              <a:gd name="connsiteY67" fmla="*/ 155575 h 851265"/>
              <a:gd name="connsiteX68" fmla="*/ 3919802 w 12191998"/>
              <a:gd name="connsiteY68" fmla="*/ 166687 h 851265"/>
              <a:gd name="connsiteX69" fmla="*/ 3980127 w 12191998"/>
              <a:gd name="connsiteY69" fmla="*/ 174625 h 851265"/>
              <a:gd name="connsiteX70" fmla="*/ 4048389 w 12191998"/>
              <a:gd name="connsiteY70" fmla="*/ 176212 h 851265"/>
              <a:gd name="connsiteX71" fmla="*/ 4116652 w 12191998"/>
              <a:gd name="connsiteY71" fmla="*/ 174625 h 851265"/>
              <a:gd name="connsiteX72" fmla="*/ 4176977 w 12191998"/>
              <a:gd name="connsiteY72" fmla="*/ 166687 h 851265"/>
              <a:gd name="connsiteX73" fmla="*/ 4229364 w 12191998"/>
              <a:gd name="connsiteY73" fmla="*/ 155575 h 851265"/>
              <a:gd name="connsiteX74" fmla="*/ 4275402 w 12191998"/>
              <a:gd name="connsiteY74" fmla="*/ 141287 h 851265"/>
              <a:gd name="connsiteX75" fmla="*/ 4316677 w 12191998"/>
              <a:gd name="connsiteY75" fmla="*/ 125412 h 851265"/>
              <a:gd name="connsiteX76" fmla="*/ 4353189 w 12191998"/>
              <a:gd name="connsiteY76" fmla="*/ 106362 h 851265"/>
              <a:gd name="connsiteX77" fmla="*/ 4429389 w 12191998"/>
              <a:gd name="connsiteY77" fmla="*/ 68262 h 851265"/>
              <a:gd name="connsiteX78" fmla="*/ 4465902 w 12191998"/>
              <a:gd name="connsiteY78" fmla="*/ 52387 h 851265"/>
              <a:gd name="connsiteX79" fmla="*/ 4507177 w 12191998"/>
              <a:gd name="connsiteY79" fmla="*/ 36512 h 851265"/>
              <a:gd name="connsiteX80" fmla="*/ 4553216 w 12191998"/>
              <a:gd name="connsiteY80" fmla="*/ 20637 h 851265"/>
              <a:gd name="connsiteX81" fmla="*/ 4605602 w 12191998"/>
              <a:gd name="connsiteY81" fmla="*/ 9525 h 851265"/>
              <a:gd name="connsiteX82" fmla="*/ 4665928 w 12191998"/>
              <a:gd name="connsiteY82" fmla="*/ 3175 h 851265"/>
              <a:gd name="connsiteX83" fmla="*/ 4734189 w 12191998"/>
              <a:gd name="connsiteY83" fmla="*/ 0 h 851265"/>
              <a:gd name="connsiteX84" fmla="*/ 4802453 w 12191998"/>
              <a:gd name="connsiteY84" fmla="*/ 3175 h 851265"/>
              <a:gd name="connsiteX85" fmla="*/ 4862777 w 12191998"/>
              <a:gd name="connsiteY85" fmla="*/ 9525 h 851265"/>
              <a:gd name="connsiteX86" fmla="*/ 4915165 w 12191998"/>
              <a:gd name="connsiteY86" fmla="*/ 20637 h 851265"/>
              <a:gd name="connsiteX87" fmla="*/ 4961202 w 12191998"/>
              <a:gd name="connsiteY87" fmla="*/ 36512 h 851265"/>
              <a:gd name="connsiteX88" fmla="*/ 5002478 w 12191998"/>
              <a:gd name="connsiteY88" fmla="*/ 52387 h 851265"/>
              <a:gd name="connsiteX89" fmla="*/ 5038989 w 12191998"/>
              <a:gd name="connsiteY89" fmla="*/ 68262 h 851265"/>
              <a:gd name="connsiteX90" fmla="*/ 5077091 w 12191998"/>
              <a:gd name="connsiteY90" fmla="*/ 87312 h 851265"/>
              <a:gd name="connsiteX91" fmla="*/ 5115189 w 12191998"/>
              <a:gd name="connsiteY91" fmla="*/ 106362 h 851265"/>
              <a:gd name="connsiteX92" fmla="*/ 5151702 w 12191998"/>
              <a:gd name="connsiteY92" fmla="*/ 125412 h 851265"/>
              <a:gd name="connsiteX93" fmla="*/ 5192978 w 12191998"/>
              <a:gd name="connsiteY93" fmla="*/ 141287 h 851265"/>
              <a:gd name="connsiteX94" fmla="*/ 5239014 w 12191998"/>
              <a:gd name="connsiteY94" fmla="*/ 155575 h 851265"/>
              <a:gd name="connsiteX95" fmla="*/ 5291401 w 12191998"/>
              <a:gd name="connsiteY95" fmla="*/ 166687 h 851265"/>
              <a:gd name="connsiteX96" fmla="*/ 5351727 w 12191998"/>
              <a:gd name="connsiteY96" fmla="*/ 174625 h 851265"/>
              <a:gd name="connsiteX97" fmla="*/ 5410199 w 12191998"/>
              <a:gd name="connsiteY97" fmla="*/ 175985 h 851265"/>
              <a:gd name="connsiteX98" fmla="*/ 5468671 w 12191998"/>
              <a:gd name="connsiteY98" fmla="*/ 174625 h 851265"/>
              <a:gd name="connsiteX99" fmla="*/ 5528996 w 12191998"/>
              <a:gd name="connsiteY99" fmla="*/ 166687 h 851265"/>
              <a:gd name="connsiteX100" fmla="*/ 5581383 w 12191998"/>
              <a:gd name="connsiteY100" fmla="*/ 155575 h 851265"/>
              <a:gd name="connsiteX101" fmla="*/ 5627421 w 12191998"/>
              <a:gd name="connsiteY101" fmla="*/ 141287 h 851265"/>
              <a:gd name="connsiteX102" fmla="*/ 5668696 w 12191998"/>
              <a:gd name="connsiteY102" fmla="*/ 125412 h 851265"/>
              <a:gd name="connsiteX103" fmla="*/ 5705210 w 12191998"/>
              <a:gd name="connsiteY103" fmla="*/ 106362 h 851265"/>
              <a:gd name="connsiteX104" fmla="*/ 5743308 w 12191998"/>
              <a:gd name="connsiteY104" fmla="*/ 87312 h 851265"/>
              <a:gd name="connsiteX105" fmla="*/ 5781408 w 12191998"/>
              <a:gd name="connsiteY105" fmla="*/ 68262 h 851265"/>
              <a:gd name="connsiteX106" fmla="*/ 5817921 w 12191998"/>
              <a:gd name="connsiteY106" fmla="*/ 52387 h 851265"/>
              <a:gd name="connsiteX107" fmla="*/ 5859196 w 12191998"/>
              <a:gd name="connsiteY107" fmla="*/ 36512 h 851265"/>
              <a:gd name="connsiteX108" fmla="*/ 5905234 w 12191998"/>
              <a:gd name="connsiteY108" fmla="*/ 20637 h 851265"/>
              <a:gd name="connsiteX109" fmla="*/ 5957621 w 12191998"/>
              <a:gd name="connsiteY109" fmla="*/ 9525 h 851265"/>
              <a:gd name="connsiteX110" fmla="*/ 6017948 w 12191998"/>
              <a:gd name="connsiteY110" fmla="*/ 3175 h 851265"/>
              <a:gd name="connsiteX111" fmla="*/ 6086210 w 12191998"/>
              <a:gd name="connsiteY111" fmla="*/ 0 h 851265"/>
              <a:gd name="connsiteX112" fmla="*/ 6095999 w 12191998"/>
              <a:gd name="connsiteY112" fmla="*/ 455 h 851265"/>
              <a:gd name="connsiteX113" fmla="*/ 6105789 w 12191998"/>
              <a:gd name="connsiteY113" fmla="*/ 0 h 851265"/>
              <a:gd name="connsiteX114" fmla="*/ 6174052 w 12191998"/>
              <a:gd name="connsiteY114" fmla="*/ 3175 h 851265"/>
              <a:gd name="connsiteX115" fmla="*/ 6234377 w 12191998"/>
              <a:gd name="connsiteY115" fmla="*/ 9525 h 851265"/>
              <a:gd name="connsiteX116" fmla="*/ 6286764 w 12191998"/>
              <a:gd name="connsiteY116" fmla="*/ 20637 h 851265"/>
              <a:gd name="connsiteX117" fmla="*/ 6332802 w 12191998"/>
              <a:gd name="connsiteY117" fmla="*/ 36512 h 851265"/>
              <a:gd name="connsiteX118" fmla="*/ 6374077 w 12191998"/>
              <a:gd name="connsiteY118" fmla="*/ 52387 h 851265"/>
              <a:gd name="connsiteX119" fmla="*/ 6410589 w 12191998"/>
              <a:gd name="connsiteY119" fmla="*/ 68262 h 851265"/>
              <a:gd name="connsiteX120" fmla="*/ 6448689 w 12191998"/>
              <a:gd name="connsiteY120" fmla="*/ 87312 h 851265"/>
              <a:gd name="connsiteX121" fmla="*/ 6486789 w 12191998"/>
              <a:gd name="connsiteY121" fmla="*/ 106362 h 851265"/>
              <a:gd name="connsiteX122" fmla="*/ 6523302 w 12191998"/>
              <a:gd name="connsiteY122" fmla="*/ 125412 h 851265"/>
              <a:gd name="connsiteX123" fmla="*/ 6564577 w 12191998"/>
              <a:gd name="connsiteY123" fmla="*/ 141287 h 851265"/>
              <a:gd name="connsiteX124" fmla="*/ 6610614 w 12191998"/>
              <a:gd name="connsiteY124" fmla="*/ 155575 h 851265"/>
              <a:gd name="connsiteX125" fmla="*/ 6663002 w 12191998"/>
              <a:gd name="connsiteY125" fmla="*/ 166687 h 851265"/>
              <a:gd name="connsiteX126" fmla="*/ 6723327 w 12191998"/>
              <a:gd name="connsiteY126" fmla="*/ 174625 h 851265"/>
              <a:gd name="connsiteX127" fmla="*/ 6781799 w 12191998"/>
              <a:gd name="connsiteY127" fmla="*/ 175985 h 851265"/>
              <a:gd name="connsiteX128" fmla="*/ 6840271 w 12191998"/>
              <a:gd name="connsiteY128" fmla="*/ 174625 h 851265"/>
              <a:gd name="connsiteX129" fmla="*/ 6900596 w 12191998"/>
              <a:gd name="connsiteY129" fmla="*/ 166687 h 851265"/>
              <a:gd name="connsiteX130" fmla="*/ 6952983 w 12191998"/>
              <a:gd name="connsiteY130" fmla="*/ 155575 h 851265"/>
              <a:gd name="connsiteX131" fmla="*/ 6999021 w 12191998"/>
              <a:gd name="connsiteY131" fmla="*/ 141287 h 851265"/>
              <a:gd name="connsiteX132" fmla="*/ 7040296 w 12191998"/>
              <a:gd name="connsiteY132" fmla="*/ 125412 h 851265"/>
              <a:gd name="connsiteX133" fmla="*/ 7076808 w 12191998"/>
              <a:gd name="connsiteY133" fmla="*/ 106362 h 851265"/>
              <a:gd name="connsiteX134" fmla="*/ 7114908 w 12191998"/>
              <a:gd name="connsiteY134" fmla="*/ 87312 h 851265"/>
              <a:gd name="connsiteX135" fmla="*/ 7153008 w 12191998"/>
              <a:gd name="connsiteY135" fmla="*/ 68262 h 851265"/>
              <a:gd name="connsiteX136" fmla="*/ 7189521 w 12191998"/>
              <a:gd name="connsiteY136" fmla="*/ 52387 h 851265"/>
              <a:gd name="connsiteX137" fmla="*/ 7230796 w 12191998"/>
              <a:gd name="connsiteY137" fmla="*/ 36512 h 851265"/>
              <a:gd name="connsiteX138" fmla="*/ 7276833 w 12191998"/>
              <a:gd name="connsiteY138" fmla="*/ 20637 h 851265"/>
              <a:gd name="connsiteX139" fmla="*/ 7329221 w 12191998"/>
              <a:gd name="connsiteY139" fmla="*/ 9525 h 851265"/>
              <a:gd name="connsiteX140" fmla="*/ 7389546 w 12191998"/>
              <a:gd name="connsiteY140" fmla="*/ 3175 h 851265"/>
              <a:gd name="connsiteX141" fmla="*/ 7457808 w 12191998"/>
              <a:gd name="connsiteY141" fmla="*/ 0 h 851265"/>
              <a:gd name="connsiteX142" fmla="*/ 7526071 w 12191998"/>
              <a:gd name="connsiteY142" fmla="*/ 3175 h 851265"/>
              <a:gd name="connsiteX143" fmla="*/ 7586396 w 12191998"/>
              <a:gd name="connsiteY143" fmla="*/ 9525 h 851265"/>
              <a:gd name="connsiteX144" fmla="*/ 7638783 w 12191998"/>
              <a:gd name="connsiteY144" fmla="*/ 20637 h 851265"/>
              <a:gd name="connsiteX145" fmla="*/ 7684821 w 12191998"/>
              <a:gd name="connsiteY145" fmla="*/ 36512 h 851265"/>
              <a:gd name="connsiteX146" fmla="*/ 7726096 w 12191998"/>
              <a:gd name="connsiteY146" fmla="*/ 52387 h 851265"/>
              <a:gd name="connsiteX147" fmla="*/ 7762608 w 12191998"/>
              <a:gd name="connsiteY147" fmla="*/ 68262 h 851265"/>
              <a:gd name="connsiteX148" fmla="*/ 7800708 w 12191998"/>
              <a:gd name="connsiteY148" fmla="*/ 87312 h 851265"/>
              <a:gd name="connsiteX149" fmla="*/ 7838808 w 12191998"/>
              <a:gd name="connsiteY149" fmla="*/ 106362 h 851265"/>
              <a:gd name="connsiteX150" fmla="*/ 7875321 w 12191998"/>
              <a:gd name="connsiteY150" fmla="*/ 125412 h 851265"/>
              <a:gd name="connsiteX151" fmla="*/ 7916596 w 12191998"/>
              <a:gd name="connsiteY151" fmla="*/ 141287 h 851265"/>
              <a:gd name="connsiteX152" fmla="*/ 7962633 w 12191998"/>
              <a:gd name="connsiteY152" fmla="*/ 155575 h 851265"/>
              <a:gd name="connsiteX153" fmla="*/ 8015021 w 12191998"/>
              <a:gd name="connsiteY153" fmla="*/ 166687 h 851265"/>
              <a:gd name="connsiteX154" fmla="*/ 8075346 w 12191998"/>
              <a:gd name="connsiteY154" fmla="*/ 174625 h 851265"/>
              <a:gd name="connsiteX155" fmla="*/ 8143608 w 12191998"/>
              <a:gd name="connsiteY155" fmla="*/ 176212 h 851265"/>
              <a:gd name="connsiteX156" fmla="*/ 8211871 w 12191998"/>
              <a:gd name="connsiteY156" fmla="*/ 174625 h 851265"/>
              <a:gd name="connsiteX157" fmla="*/ 8272196 w 12191998"/>
              <a:gd name="connsiteY157" fmla="*/ 166687 h 851265"/>
              <a:gd name="connsiteX158" fmla="*/ 8324583 w 12191998"/>
              <a:gd name="connsiteY158" fmla="*/ 155575 h 851265"/>
              <a:gd name="connsiteX159" fmla="*/ 8370621 w 12191998"/>
              <a:gd name="connsiteY159" fmla="*/ 141287 h 851265"/>
              <a:gd name="connsiteX160" fmla="*/ 8411896 w 12191998"/>
              <a:gd name="connsiteY160" fmla="*/ 125412 h 851265"/>
              <a:gd name="connsiteX161" fmla="*/ 8448408 w 12191998"/>
              <a:gd name="connsiteY161" fmla="*/ 106362 h 851265"/>
              <a:gd name="connsiteX162" fmla="*/ 8486508 w 12191998"/>
              <a:gd name="connsiteY162" fmla="*/ 87312 h 851265"/>
              <a:gd name="connsiteX163" fmla="*/ 8524608 w 12191998"/>
              <a:gd name="connsiteY163" fmla="*/ 68262 h 851265"/>
              <a:gd name="connsiteX164" fmla="*/ 8561120 w 12191998"/>
              <a:gd name="connsiteY164" fmla="*/ 52387 h 851265"/>
              <a:gd name="connsiteX165" fmla="*/ 8602396 w 12191998"/>
              <a:gd name="connsiteY165" fmla="*/ 36512 h 851265"/>
              <a:gd name="connsiteX166" fmla="*/ 8648432 w 12191998"/>
              <a:gd name="connsiteY166" fmla="*/ 20637 h 851265"/>
              <a:gd name="connsiteX167" fmla="*/ 8700820 w 12191998"/>
              <a:gd name="connsiteY167" fmla="*/ 9525 h 851265"/>
              <a:gd name="connsiteX168" fmla="*/ 8761146 w 12191998"/>
              <a:gd name="connsiteY168" fmla="*/ 3175 h 851265"/>
              <a:gd name="connsiteX169" fmla="*/ 8827820 w 12191998"/>
              <a:gd name="connsiteY169" fmla="*/ 0 h 851265"/>
              <a:gd name="connsiteX170" fmla="*/ 8897670 w 12191998"/>
              <a:gd name="connsiteY170" fmla="*/ 3175 h 851265"/>
              <a:gd name="connsiteX171" fmla="*/ 8957996 w 12191998"/>
              <a:gd name="connsiteY171" fmla="*/ 9525 h 851265"/>
              <a:gd name="connsiteX172" fmla="*/ 9010382 w 12191998"/>
              <a:gd name="connsiteY172" fmla="*/ 20637 h 851265"/>
              <a:gd name="connsiteX173" fmla="*/ 9056420 w 12191998"/>
              <a:gd name="connsiteY173" fmla="*/ 36512 h 851265"/>
              <a:gd name="connsiteX174" fmla="*/ 9097696 w 12191998"/>
              <a:gd name="connsiteY174" fmla="*/ 52387 h 851265"/>
              <a:gd name="connsiteX175" fmla="*/ 9134208 w 12191998"/>
              <a:gd name="connsiteY175" fmla="*/ 68262 h 851265"/>
              <a:gd name="connsiteX176" fmla="*/ 9172308 w 12191998"/>
              <a:gd name="connsiteY176" fmla="*/ 87312 h 851265"/>
              <a:gd name="connsiteX177" fmla="*/ 9210408 w 12191998"/>
              <a:gd name="connsiteY177" fmla="*/ 106362 h 851265"/>
              <a:gd name="connsiteX178" fmla="*/ 9246920 w 12191998"/>
              <a:gd name="connsiteY178" fmla="*/ 125412 h 851265"/>
              <a:gd name="connsiteX179" fmla="*/ 9288196 w 12191998"/>
              <a:gd name="connsiteY179" fmla="*/ 141287 h 851265"/>
              <a:gd name="connsiteX180" fmla="*/ 9334232 w 12191998"/>
              <a:gd name="connsiteY180" fmla="*/ 155575 h 851265"/>
              <a:gd name="connsiteX181" fmla="*/ 9386620 w 12191998"/>
              <a:gd name="connsiteY181" fmla="*/ 166687 h 851265"/>
              <a:gd name="connsiteX182" fmla="*/ 9446946 w 12191998"/>
              <a:gd name="connsiteY182" fmla="*/ 174625 h 851265"/>
              <a:gd name="connsiteX183" fmla="*/ 9515208 w 12191998"/>
              <a:gd name="connsiteY183" fmla="*/ 176212 h 851265"/>
              <a:gd name="connsiteX184" fmla="*/ 9583470 w 12191998"/>
              <a:gd name="connsiteY184" fmla="*/ 174625 h 851265"/>
              <a:gd name="connsiteX185" fmla="*/ 9643796 w 12191998"/>
              <a:gd name="connsiteY185" fmla="*/ 166687 h 851265"/>
              <a:gd name="connsiteX186" fmla="*/ 9696182 w 12191998"/>
              <a:gd name="connsiteY186" fmla="*/ 155575 h 851265"/>
              <a:gd name="connsiteX187" fmla="*/ 9742220 w 12191998"/>
              <a:gd name="connsiteY187" fmla="*/ 141287 h 851265"/>
              <a:gd name="connsiteX188" fmla="*/ 9783496 w 12191998"/>
              <a:gd name="connsiteY188" fmla="*/ 125412 h 851265"/>
              <a:gd name="connsiteX189" fmla="*/ 9820008 w 12191998"/>
              <a:gd name="connsiteY189" fmla="*/ 106362 h 851265"/>
              <a:gd name="connsiteX190" fmla="*/ 9896208 w 12191998"/>
              <a:gd name="connsiteY190" fmla="*/ 68262 h 851265"/>
              <a:gd name="connsiteX191" fmla="*/ 9932720 w 12191998"/>
              <a:gd name="connsiteY191" fmla="*/ 52387 h 851265"/>
              <a:gd name="connsiteX192" fmla="*/ 9973996 w 12191998"/>
              <a:gd name="connsiteY192" fmla="*/ 36512 h 851265"/>
              <a:gd name="connsiteX193" fmla="*/ 10020032 w 12191998"/>
              <a:gd name="connsiteY193" fmla="*/ 20637 h 851265"/>
              <a:gd name="connsiteX194" fmla="*/ 10072420 w 12191998"/>
              <a:gd name="connsiteY194" fmla="*/ 9525 h 851265"/>
              <a:gd name="connsiteX195" fmla="*/ 10132746 w 12191998"/>
              <a:gd name="connsiteY195" fmla="*/ 3175 h 851265"/>
              <a:gd name="connsiteX196" fmla="*/ 10201008 w 12191998"/>
              <a:gd name="connsiteY196" fmla="*/ 0 h 851265"/>
              <a:gd name="connsiteX197" fmla="*/ 10269270 w 12191998"/>
              <a:gd name="connsiteY197" fmla="*/ 3175 h 851265"/>
              <a:gd name="connsiteX198" fmla="*/ 10329596 w 12191998"/>
              <a:gd name="connsiteY198" fmla="*/ 9525 h 851265"/>
              <a:gd name="connsiteX199" fmla="*/ 10381982 w 12191998"/>
              <a:gd name="connsiteY199" fmla="*/ 20637 h 851265"/>
              <a:gd name="connsiteX200" fmla="*/ 10428020 w 12191998"/>
              <a:gd name="connsiteY200" fmla="*/ 36512 h 851265"/>
              <a:gd name="connsiteX201" fmla="*/ 10469296 w 12191998"/>
              <a:gd name="connsiteY201" fmla="*/ 52387 h 851265"/>
              <a:gd name="connsiteX202" fmla="*/ 10505808 w 12191998"/>
              <a:gd name="connsiteY202" fmla="*/ 68262 h 851265"/>
              <a:gd name="connsiteX203" fmla="*/ 10543908 w 12191998"/>
              <a:gd name="connsiteY203" fmla="*/ 87312 h 851265"/>
              <a:gd name="connsiteX204" fmla="*/ 10582008 w 12191998"/>
              <a:gd name="connsiteY204" fmla="*/ 106362 h 851265"/>
              <a:gd name="connsiteX205" fmla="*/ 10618520 w 12191998"/>
              <a:gd name="connsiteY205" fmla="*/ 125412 h 851265"/>
              <a:gd name="connsiteX206" fmla="*/ 10659796 w 12191998"/>
              <a:gd name="connsiteY206" fmla="*/ 141287 h 851265"/>
              <a:gd name="connsiteX207" fmla="*/ 10705832 w 12191998"/>
              <a:gd name="connsiteY207" fmla="*/ 155575 h 851265"/>
              <a:gd name="connsiteX208" fmla="*/ 10758220 w 12191998"/>
              <a:gd name="connsiteY208" fmla="*/ 166687 h 851265"/>
              <a:gd name="connsiteX209" fmla="*/ 10818546 w 12191998"/>
              <a:gd name="connsiteY209" fmla="*/ 174625 h 851265"/>
              <a:gd name="connsiteX210" fmla="*/ 10886808 w 12191998"/>
              <a:gd name="connsiteY210" fmla="*/ 176212 h 851265"/>
              <a:gd name="connsiteX211" fmla="*/ 10955070 w 12191998"/>
              <a:gd name="connsiteY211" fmla="*/ 174625 h 851265"/>
              <a:gd name="connsiteX212" fmla="*/ 11015396 w 12191998"/>
              <a:gd name="connsiteY212" fmla="*/ 166687 h 851265"/>
              <a:gd name="connsiteX213" fmla="*/ 11067782 w 12191998"/>
              <a:gd name="connsiteY213" fmla="*/ 155575 h 851265"/>
              <a:gd name="connsiteX214" fmla="*/ 11113820 w 12191998"/>
              <a:gd name="connsiteY214" fmla="*/ 141287 h 851265"/>
              <a:gd name="connsiteX215" fmla="*/ 11155096 w 12191998"/>
              <a:gd name="connsiteY215" fmla="*/ 125412 h 851265"/>
              <a:gd name="connsiteX216" fmla="*/ 11191608 w 12191998"/>
              <a:gd name="connsiteY216" fmla="*/ 106362 h 851265"/>
              <a:gd name="connsiteX217" fmla="*/ 11229708 w 12191998"/>
              <a:gd name="connsiteY217" fmla="*/ 87312 h 851265"/>
              <a:gd name="connsiteX218" fmla="*/ 11267808 w 12191998"/>
              <a:gd name="connsiteY218" fmla="*/ 68262 h 851265"/>
              <a:gd name="connsiteX219" fmla="*/ 11304320 w 12191998"/>
              <a:gd name="connsiteY219" fmla="*/ 52387 h 851265"/>
              <a:gd name="connsiteX220" fmla="*/ 11345596 w 12191998"/>
              <a:gd name="connsiteY220" fmla="*/ 36512 h 851265"/>
              <a:gd name="connsiteX221" fmla="*/ 11391632 w 12191998"/>
              <a:gd name="connsiteY221" fmla="*/ 20637 h 851265"/>
              <a:gd name="connsiteX222" fmla="*/ 11444020 w 12191998"/>
              <a:gd name="connsiteY222" fmla="*/ 9525 h 851265"/>
              <a:gd name="connsiteX223" fmla="*/ 11504346 w 12191998"/>
              <a:gd name="connsiteY223" fmla="*/ 3175 h 851265"/>
              <a:gd name="connsiteX224" fmla="*/ 11572608 w 12191998"/>
              <a:gd name="connsiteY224" fmla="*/ 0 h 851265"/>
              <a:gd name="connsiteX225" fmla="*/ 11640870 w 12191998"/>
              <a:gd name="connsiteY225" fmla="*/ 3175 h 851265"/>
              <a:gd name="connsiteX226" fmla="*/ 11701196 w 12191998"/>
              <a:gd name="connsiteY226" fmla="*/ 9525 h 851265"/>
              <a:gd name="connsiteX227" fmla="*/ 11753582 w 12191998"/>
              <a:gd name="connsiteY227" fmla="*/ 20637 h 851265"/>
              <a:gd name="connsiteX228" fmla="*/ 11799620 w 12191998"/>
              <a:gd name="connsiteY228" fmla="*/ 36512 h 851265"/>
              <a:gd name="connsiteX229" fmla="*/ 11840896 w 12191998"/>
              <a:gd name="connsiteY229" fmla="*/ 52387 h 851265"/>
              <a:gd name="connsiteX230" fmla="*/ 11877408 w 12191998"/>
              <a:gd name="connsiteY230" fmla="*/ 68262 h 851265"/>
              <a:gd name="connsiteX231" fmla="*/ 11915508 w 12191998"/>
              <a:gd name="connsiteY231" fmla="*/ 87312 h 851265"/>
              <a:gd name="connsiteX232" fmla="*/ 11953608 w 12191998"/>
              <a:gd name="connsiteY232" fmla="*/ 106362 h 851265"/>
              <a:gd name="connsiteX233" fmla="*/ 11990120 w 12191998"/>
              <a:gd name="connsiteY233" fmla="*/ 125412 h 851265"/>
              <a:gd name="connsiteX234" fmla="*/ 12031396 w 12191998"/>
              <a:gd name="connsiteY234" fmla="*/ 141287 h 851265"/>
              <a:gd name="connsiteX235" fmla="*/ 12077432 w 12191998"/>
              <a:gd name="connsiteY235" fmla="*/ 155575 h 851265"/>
              <a:gd name="connsiteX236" fmla="*/ 12129820 w 12191998"/>
              <a:gd name="connsiteY236" fmla="*/ 166688 h 851265"/>
              <a:gd name="connsiteX237" fmla="*/ 12190146 w 12191998"/>
              <a:gd name="connsiteY237" fmla="*/ 174625 h 851265"/>
              <a:gd name="connsiteX238" fmla="*/ 12191998 w 12191998"/>
              <a:gd name="connsiteY238" fmla="*/ 174668 h 851265"/>
              <a:gd name="connsiteX239" fmla="*/ 12191998 w 12191998"/>
              <a:gd name="connsiteY239" fmla="*/ 851265 h 851265"/>
              <a:gd name="connsiteX240" fmla="*/ 0 w 12191998"/>
              <a:gd name="connsiteY240" fmla="*/ 851265 h 851265"/>
              <a:gd name="connsiteX241" fmla="*/ 0 w 12191998"/>
              <a:gd name="connsiteY241" fmla="*/ 174668 h 851265"/>
              <a:gd name="connsiteX242" fmla="*/ 1852 w 12191998"/>
              <a:gd name="connsiteY242" fmla="*/ 174625 h 851265"/>
              <a:gd name="connsiteX243" fmla="*/ 62177 w 12191998"/>
              <a:gd name="connsiteY243" fmla="*/ 166687 h 851265"/>
              <a:gd name="connsiteX244" fmla="*/ 114564 w 12191998"/>
              <a:gd name="connsiteY244" fmla="*/ 155575 h 851265"/>
              <a:gd name="connsiteX245" fmla="*/ 160602 w 12191998"/>
              <a:gd name="connsiteY245" fmla="*/ 141287 h 851265"/>
              <a:gd name="connsiteX246" fmla="*/ 201877 w 12191998"/>
              <a:gd name="connsiteY246" fmla="*/ 125412 h 851265"/>
              <a:gd name="connsiteX247" fmla="*/ 238389 w 12191998"/>
              <a:gd name="connsiteY247" fmla="*/ 106362 h 851265"/>
              <a:gd name="connsiteX248" fmla="*/ 276489 w 12191998"/>
              <a:gd name="connsiteY248" fmla="*/ 87312 h 851265"/>
              <a:gd name="connsiteX249" fmla="*/ 314589 w 12191998"/>
              <a:gd name="connsiteY249" fmla="*/ 68262 h 851265"/>
              <a:gd name="connsiteX250" fmla="*/ 351102 w 12191998"/>
              <a:gd name="connsiteY250" fmla="*/ 52387 h 851265"/>
              <a:gd name="connsiteX251" fmla="*/ 392377 w 12191998"/>
              <a:gd name="connsiteY251" fmla="*/ 36512 h 851265"/>
              <a:gd name="connsiteX252" fmla="*/ 438414 w 12191998"/>
              <a:gd name="connsiteY252" fmla="*/ 20637 h 851265"/>
              <a:gd name="connsiteX253" fmla="*/ 490802 w 12191998"/>
              <a:gd name="connsiteY253" fmla="*/ 9525 h 851265"/>
              <a:gd name="connsiteX254" fmla="*/ 551127 w 12191998"/>
              <a:gd name="connsiteY254" fmla="*/ 3175 h 85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Lst>
            <a:rect l="l" t="t" r="r" b="b"/>
            <a:pathLst>
              <a:path w="12191998" h="851265">
                <a:moveTo>
                  <a:pt x="619389" y="0"/>
                </a:moveTo>
                <a:lnTo>
                  <a:pt x="687652" y="3175"/>
                </a:lnTo>
                <a:lnTo>
                  <a:pt x="747977" y="9525"/>
                </a:lnTo>
                <a:lnTo>
                  <a:pt x="800364" y="20637"/>
                </a:lnTo>
                <a:lnTo>
                  <a:pt x="846402" y="36512"/>
                </a:lnTo>
                <a:lnTo>
                  <a:pt x="887677" y="52387"/>
                </a:lnTo>
                <a:lnTo>
                  <a:pt x="924189" y="68262"/>
                </a:lnTo>
                <a:lnTo>
                  <a:pt x="962289" y="87312"/>
                </a:lnTo>
                <a:lnTo>
                  <a:pt x="1000389" y="106362"/>
                </a:lnTo>
                <a:lnTo>
                  <a:pt x="1036902" y="125412"/>
                </a:lnTo>
                <a:lnTo>
                  <a:pt x="1078177" y="141287"/>
                </a:lnTo>
                <a:lnTo>
                  <a:pt x="1124214" y="155575"/>
                </a:lnTo>
                <a:lnTo>
                  <a:pt x="1176602" y="166687"/>
                </a:lnTo>
                <a:lnTo>
                  <a:pt x="1236927" y="174625"/>
                </a:lnTo>
                <a:lnTo>
                  <a:pt x="1305189" y="176212"/>
                </a:lnTo>
                <a:lnTo>
                  <a:pt x="1373452" y="174625"/>
                </a:lnTo>
                <a:lnTo>
                  <a:pt x="1433777" y="166687"/>
                </a:lnTo>
                <a:lnTo>
                  <a:pt x="1486164" y="155575"/>
                </a:lnTo>
                <a:lnTo>
                  <a:pt x="1532202" y="141287"/>
                </a:lnTo>
                <a:lnTo>
                  <a:pt x="1573477" y="125412"/>
                </a:lnTo>
                <a:lnTo>
                  <a:pt x="1609989" y="106362"/>
                </a:lnTo>
                <a:lnTo>
                  <a:pt x="1648089" y="87312"/>
                </a:lnTo>
                <a:lnTo>
                  <a:pt x="1686189" y="68262"/>
                </a:lnTo>
                <a:lnTo>
                  <a:pt x="1722702" y="52387"/>
                </a:lnTo>
                <a:lnTo>
                  <a:pt x="1763977" y="36512"/>
                </a:lnTo>
                <a:lnTo>
                  <a:pt x="1810014" y="20637"/>
                </a:lnTo>
                <a:lnTo>
                  <a:pt x="1862402" y="9525"/>
                </a:lnTo>
                <a:lnTo>
                  <a:pt x="1922727" y="3175"/>
                </a:lnTo>
                <a:lnTo>
                  <a:pt x="1990989" y="0"/>
                </a:lnTo>
                <a:lnTo>
                  <a:pt x="2059252" y="3175"/>
                </a:lnTo>
                <a:lnTo>
                  <a:pt x="2119577" y="9525"/>
                </a:lnTo>
                <a:lnTo>
                  <a:pt x="2171964" y="20637"/>
                </a:lnTo>
                <a:lnTo>
                  <a:pt x="2218002" y="36512"/>
                </a:lnTo>
                <a:lnTo>
                  <a:pt x="2259277" y="52387"/>
                </a:lnTo>
                <a:lnTo>
                  <a:pt x="2295789" y="68262"/>
                </a:lnTo>
                <a:lnTo>
                  <a:pt x="2333889" y="87312"/>
                </a:lnTo>
                <a:lnTo>
                  <a:pt x="2371989" y="106362"/>
                </a:lnTo>
                <a:lnTo>
                  <a:pt x="2408502" y="125412"/>
                </a:lnTo>
                <a:lnTo>
                  <a:pt x="2449777" y="141287"/>
                </a:lnTo>
                <a:lnTo>
                  <a:pt x="2495814" y="155575"/>
                </a:lnTo>
                <a:lnTo>
                  <a:pt x="2548202" y="166687"/>
                </a:lnTo>
                <a:lnTo>
                  <a:pt x="2608527" y="174625"/>
                </a:lnTo>
                <a:lnTo>
                  <a:pt x="2676789" y="176212"/>
                </a:lnTo>
                <a:lnTo>
                  <a:pt x="2745052" y="174625"/>
                </a:lnTo>
                <a:lnTo>
                  <a:pt x="2805377" y="166687"/>
                </a:lnTo>
                <a:lnTo>
                  <a:pt x="2857764" y="155575"/>
                </a:lnTo>
                <a:lnTo>
                  <a:pt x="2903802" y="141287"/>
                </a:lnTo>
                <a:lnTo>
                  <a:pt x="2945077" y="125412"/>
                </a:lnTo>
                <a:lnTo>
                  <a:pt x="2981589" y="106362"/>
                </a:lnTo>
                <a:lnTo>
                  <a:pt x="3019689" y="87312"/>
                </a:lnTo>
                <a:lnTo>
                  <a:pt x="3057789" y="68262"/>
                </a:lnTo>
                <a:lnTo>
                  <a:pt x="3094302" y="52387"/>
                </a:lnTo>
                <a:lnTo>
                  <a:pt x="3135577" y="36512"/>
                </a:lnTo>
                <a:lnTo>
                  <a:pt x="3181614" y="20637"/>
                </a:lnTo>
                <a:lnTo>
                  <a:pt x="3234002" y="9525"/>
                </a:lnTo>
                <a:lnTo>
                  <a:pt x="3294327" y="3175"/>
                </a:lnTo>
                <a:lnTo>
                  <a:pt x="3361002" y="0"/>
                </a:lnTo>
                <a:lnTo>
                  <a:pt x="3430852" y="3175"/>
                </a:lnTo>
                <a:lnTo>
                  <a:pt x="3491177" y="9525"/>
                </a:lnTo>
                <a:lnTo>
                  <a:pt x="3543564" y="20637"/>
                </a:lnTo>
                <a:lnTo>
                  <a:pt x="3589602" y="36512"/>
                </a:lnTo>
                <a:lnTo>
                  <a:pt x="3630877" y="52387"/>
                </a:lnTo>
                <a:lnTo>
                  <a:pt x="3667389" y="68262"/>
                </a:lnTo>
                <a:lnTo>
                  <a:pt x="3705489" y="87312"/>
                </a:lnTo>
                <a:lnTo>
                  <a:pt x="3743589" y="106362"/>
                </a:lnTo>
                <a:lnTo>
                  <a:pt x="3780102" y="125412"/>
                </a:lnTo>
                <a:lnTo>
                  <a:pt x="3821377" y="141287"/>
                </a:lnTo>
                <a:lnTo>
                  <a:pt x="3867414" y="155575"/>
                </a:lnTo>
                <a:lnTo>
                  <a:pt x="3919802" y="166687"/>
                </a:lnTo>
                <a:lnTo>
                  <a:pt x="3980127" y="174625"/>
                </a:lnTo>
                <a:lnTo>
                  <a:pt x="4048389" y="176212"/>
                </a:lnTo>
                <a:lnTo>
                  <a:pt x="4116652" y="174625"/>
                </a:lnTo>
                <a:lnTo>
                  <a:pt x="4176977" y="166687"/>
                </a:lnTo>
                <a:lnTo>
                  <a:pt x="4229364" y="155575"/>
                </a:lnTo>
                <a:lnTo>
                  <a:pt x="4275402" y="141287"/>
                </a:lnTo>
                <a:lnTo>
                  <a:pt x="4316677" y="125412"/>
                </a:lnTo>
                <a:lnTo>
                  <a:pt x="4353189" y="106362"/>
                </a:lnTo>
                <a:lnTo>
                  <a:pt x="4429389" y="68262"/>
                </a:lnTo>
                <a:lnTo>
                  <a:pt x="4465902" y="52387"/>
                </a:lnTo>
                <a:lnTo>
                  <a:pt x="4507177" y="36512"/>
                </a:lnTo>
                <a:lnTo>
                  <a:pt x="4553216" y="20637"/>
                </a:lnTo>
                <a:lnTo>
                  <a:pt x="4605602" y="9525"/>
                </a:lnTo>
                <a:lnTo>
                  <a:pt x="4665928" y="3175"/>
                </a:lnTo>
                <a:lnTo>
                  <a:pt x="4734189" y="0"/>
                </a:lnTo>
                <a:lnTo>
                  <a:pt x="4802453" y="3175"/>
                </a:lnTo>
                <a:lnTo>
                  <a:pt x="4862777" y="9525"/>
                </a:lnTo>
                <a:lnTo>
                  <a:pt x="4915165" y="20637"/>
                </a:lnTo>
                <a:lnTo>
                  <a:pt x="4961202" y="36512"/>
                </a:lnTo>
                <a:lnTo>
                  <a:pt x="5002478" y="52387"/>
                </a:lnTo>
                <a:lnTo>
                  <a:pt x="5038989" y="68262"/>
                </a:lnTo>
                <a:lnTo>
                  <a:pt x="5077091" y="87312"/>
                </a:lnTo>
                <a:lnTo>
                  <a:pt x="5115189" y="106362"/>
                </a:lnTo>
                <a:lnTo>
                  <a:pt x="5151702" y="125412"/>
                </a:lnTo>
                <a:lnTo>
                  <a:pt x="5192978" y="141287"/>
                </a:lnTo>
                <a:lnTo>
                  <a:pt x="5239014" y="155575"/>
                </a:lnTo>
                <a:lnTo>
                  <a:pt x="5291401" y="166687"/>
                </a:lnTo>
                <a:lnTo>
                  <a:pt x="5351727" y="174625"/>
                </a:lnTo>
                <a:lnTo>
                  <a:pt x="5410199" y="175985"/>
                </a:lnTo>
                <a:lnTo>
                  <a:pt x="5468671" y="174625"/>
                </a:lnTo>
                <a:lnTo>
                  <a:pt x="5528996" y="166687"/>
                </a:lnTo>
                <a:lnTo>
                  <a:pt x="5581383" y="155575"/>
                </a:lnTo>
                <a:lnTo>
                  <a:pt x="5627421" y="141287"/>
                </a:lnTo>
                <a:lnTo>
                  <a:pt x="5668696" y="125412"/>
                </a:lnTo>
                <a:lnTo>
                  <a:pt x="5705210" y="106362"/>
                </a:lnTo>
                <a:lnTo>
                  <a:pt x="5743308" y="87312"/>
                </a:lnTo>
                <a:lnTo>
                  <a:pt x="5781408" y="68262"/>
                </a:lnTo>
                <a:lnTo>
                  <a:pt x="5817921" y="52387"/>
                </a:lnTo>
                <a:lnTo>
                  <a:pt x="5859196" y="36512"/>
                </a:lnTo>
                <a:lnTo>
                  <a:pt x="5905234" y="20637"/>
                </a:lnTo>
                <a:lnTo>
                  <a:pt x="5957621" y="9525"/>
                </a:lnTo>
                <a:lnTo>
                  <a:pt x="6017948" y="3175"/>
                </a:lnTo>
                <a:lnTo>
                  <a:pt x="6086210" y="0"/>
                </a:lnTo>
                <a:lnTo>
                  <a:pt x="6095999" y="455"/>
                </a:lnTo>
                <a:lnTo>
                  <a:pt x="6105789" y="0"/>
                </a:lnTo>
                <a:lnTo>
                  <a:pt x="6174052" y="3175"/>
                </a:lnTo>
                <a:lnTo>
                  <a:pt x="6234377" y="9525"/>
                </a:lnTo>
                <a:lnTo>
                  <a:pt x="6286764" y="20637"/>
                </a:lnTo>
                <a:lnTo>
                  <a:pt x="6332802" y="36512"/>
                </a:lnTo>
                <a:lnTo>
                  <a:pt x="6374077" y="52387"/>
                </a:lnTo>
                <a:lnTo>
                  <a:pt x="6410589" y="68262"/>
                </a:lnTo>
                <a:lnTo>
                  <a:pt x="6448689" y="87312"/>
                </a:lnTo>
                <a:lnTo>
                  <a:pt x="6486789" y="106362"/>
                </a:lnTo>
                <a:lnTo>
                  <a:pt x="6523302" y="125412"/>
                </a:lnTo>
                <a:lnTo>
                  <a:pt x="6564577" y="141287"/>
                </a:lnTo>
                <a:lnTo>
                  <a:pt x="6610614" y="155575"/>
                </a:lnTo>
                <a:lnTo>
                  <a:pt x="6663002" y="166687"/>
                </a:lnTo>
                <a:lnTo>
                  <a:pt x="6723327" y="174625"/>
                </a:lnTo>
                <a:lnTo>
                  <a:pt x="6781799" y="175985"/>
                </a:lnTo>
                <a:lnTo>
                  <a:pt x="6840271" y="174625"/>
                </a:lnTo>
                <a:lnTo>
                  <a:pt x="6900596" y="166687"/>
                </a:lnTo>
                <a:lnTo>
                  <a:pt x="6952983" y="155575"/>
                </a:lnTo>
                <a:lnTo>
                  <a:pt x="6999021" y="141287"/>
                </a:lnTo>
                <a:lnTo>
                  <a:pt x="7040296" y="125412"/>
                </a:lnTo>
                <a:lnTo>
                  <a:pt x="7076808" y="106362"/>
                </a:lnTo>
                <a:lnTo>
                  <a:pt x="7114908" y="87312"/>
                </a:lnTo>
                <a:lnTo>
                  <a:pt x="7153008" y="68262"/>
                </a:lnTo>
                <a:lnTo>
                  <a:pt x="7189521" y="52387"/>
                </a:lnTo>
                <a:lnTo>
                  <a:pt x="7230796" y="36512"/>
                </a:lnTo>
                <a:lnTo>
                  <a:pt x="7276833" y="20637"/>
                </a:lnTo>
                <a:lnTo>
                  <a:pt x="7329221" y="9525"/>
                </a:lnTo>
                <a:lnTo>
                  <a:pt x="7389546" y="3175"/>
                </a:lnTo>
                <a:lnTo>
                  <a:pt x="7457808" y="0"/>
                </a:lnTo>
                <a:lnTo>
                  <a:pt x="7526071" y="3175"/>
                </a:lnTo>
                <a:lnTo>
                  <a:pt x="7586396" y="9525"/>
                </a:lnTo>
                <a:lnTo>
                  <a:pt x="7638783" y="20637"/>
                </a:lnTo>
                <a:lnTo>
                  <a:pt x="7684821" y="36512"/>
                </a:lnTo>
                <a:lnTo>
                  <a:pt x="7726096" y="52387"/>
                </a:lnTo>
                <a:lnTo>
                  <a:pt x="7762608" y="68262"/>
                </a:lnTo>
                <a:lnTo>
                  <a:pt x="7800708" y="87312"/>
                </a:lnTo>
                <a:lnTo>
                  <a:pt x="7838808" y="106362"/>
                </a:lnTo>
                <a:lnTo>
                  <a:pt x="7875321" y="125412"/>
                </a:lnTo>
                <a:lnTo>
                  <a:pt x="7916596" y="141287"/>
                </a:lnTo>
                <a:lnTo>
                  <a:pt x="7962633" y="155575"/>
                </a:lnTo>
                <a:lnTo>
                  <a:pt x="8015021" y="166687"/>
                </a:lnTo>
                <a:lnTo>
                  <a:pt x="8075346" y="174625"/>
                </a:lnTo>
                <a:lnTo>
                  <a:pt x="8143608" y="176212"/>
                </a:lnTo>
                <a:lnTo>
                  <a:pt x="8211871" y="174625"/>
                </a:lnTo>
                <a:lnTo>
                  <a:pt x="8272196" y="166687"/>
                </a:lnTo>
                <a:lnTo>
                  <a:pt x="8324583" y="155575"/>
                </a:lnTo>
                <a:lnTo>
                  <a:pt x="8370621" y="141287"/>
                </a:lnTo>
                <a:lnTo>
                  <a:pt x="8411896" y="125412"/>
                </a:lnTo>
                <a:lnTo>
                  <a:pt x="8448408" y="106362"/>
                </a:lnTo>
                <a:lnTo>
                  <a:pt x="8486508" y="87312"/>
                </a:lnTo>
                <a:lnTo>
                  <a:pt x="8524608" y="68262"/>
                </a:lnTo>
                <a:lnTo>
                  <a:pt x="8561120" y="52387"/>
                </a:lnTo>
                <a:lnTo>
                  <a:pt x="8602396" y="36512"/>
                </a:lnTo>
                <a:lnTo>
                  <a:pt x="8648432" y="20637"/>
                </a:lnTo>
                <a:lnTo>
                  <a:pt x="8700820" y="9525"/>
                </a:lnTo>
                <a:lnTo>
                  <a:pt x="8761146" y="3175"/>
                </a:lnTo>
                <a:lnTo>
                  <a:pt x="8827820" y="0"/>
                </a:lnTo>
                <a:lnTo>
                  <a:pt x="8897670" y="3175"/>
                </a:lnTo>
                <a:lnTo>
                  <a:pt x="8957996" y="9525"/>
                </a:lnTo>
                <a:lnTo>
                  <a:pt x="9010382" y="20637"/>
                </a:lnTo>
                <a:lnTo>
                  <a:pt x="9056420" y="36512"/>
                </a:lnTo>
                <a:lnTo>
                  <a:pt x="9097696" y="52387"/>
                </a:lnTo>
                <a:lnTo>
                  <a:pt x="9134208" y="68262"/>
                </a:lnTo>
                <a:lnTo>
                  <a:pt x="9172308" y="87312"/>
                </a:lnTo>
                <a:lnTo>
                  <a:pt x="9210408" y="106362"/>
                </a:lnTo>
                <a:lnTo>
                  <a:pt x="9246920" y="125412"/>
                </a:lnTo>
                <a:lnTo>
                  <a:pt x="9288196" y="141287"/>
                </a:lnTo>
                <a:lnTo>
                  <a:pt x="9334232" y="155575"/>
                </a:lnTo>
                <a:lnTo>
                  <a:pt x="9386620" y="166687"/>
                </a:lnTo>
                <a:lnTo>
                  <a:pt x="9446946" y="174625"/>
                </a:lnTo>
                <a:lnTo>
                  <a:pt x="9515208" y="176212"/>
                </a:lnTo>
                <a:lnTo>
                  <a:pt x="9583470" y="174625"/>
                </a:lnTo>
                <a:lnTo>
                  <a:pt x="9643796" y="166687"/>
                </a:lnTo>
                <a:lnTo>
                  <a:pt x="9696182" y="155575"/>
                </a:lnTo>
                <a:lnTo>
                  <a:pt x="9742220" y="141287"/>
                </a:lnTo>
                <a:lnTo>
                  <a:pt x="9783496" y="125412"/>
                </a:lnTo>
                <a:lnTo>
                  <a:pt x="9820008" y="106362"/>
                </a:lnTo>
                <a:lnTo>
                  <a:pt x="9896208" y="68262"/>
                </a:lnTo>
                <a:lnTo>
                  <a:pt x="9932720" y="52387"/>
                </a:lnTo>
                <a:lnTo>
                  <a:pt x="9973996" y="36512"/>
                </a:lnTo>
                <a:lnTo>
                  <a:pt x="10020032" y="20637"/>
                </a:lnTo>
                <a:lnTo>
                  <a:pt x="10072420" y="9525"/>
                </a:lnTo>
                <a:lnTo>
                  <a:pt x="10132746" y="3175"/>
                </a:lnTo>
                <a:lnTo>
                  <a:pt x="10201008" y="0"/>
                </a:lnTo>
                <a:lnTo>
                  <a:pt x="10269270" y="3175"/>
                </a:lnTo>
                <a:lnTo>
                  <a:pt x="10329596" y="9525"/>
                </a:lnTo>
                <a:lnTo>
                  <a:pt x="10381982" y="20637"/>
                </a:lnTo>
                <a:lnTo>
                  <a:pt x="10428020" y="36512"/>
                </a:lnTo>
                <a:lnTo>
                  <a:pt x="10469296" y="52387"/>
                </a:lnTo>
                <a:lnTo>
                  <a:pt x="10505808" y="68262"/>
                </a:lnTo>
                <a:lnTo>
                  <a:pt x="10543908" y="87312"/>
                </a:lnTo>
                <a:lnTo>
                  <a:pt x="10582008" y="106362"/>
                </a:lnTo>
                <a:lnTo>
                  <a:pt x="10618520" y="125412"/>
                </a:lnTo>
                <a:lnTo>
                  <a:pt x="10659796" y="141287"/>
                </a:lnTo>
                <a:lnTo>
                  <a:pt x="10705832" y="155575"/>
                </a:lnTo>
                <a:lnTo>
                  <a:pt x="10758220" y="166687"/>
                </a:lnTo>
                <a:lnTo>
                  <a:pt x="10818546" y="174625"/>
                </a:lnTo>
                <a:lnTo>
                  <a:pt x="10886808" y="176212"/>
                </a:lnTo>
                <a:lnTo>
                  <a:pt x="10955070" y="174625"/>
                </a:lnTo>
                <a:lnTo>
                  <a:pt x="11015396" y="166687"/>
                </a:lnTo>
                <a:lnTo>
                  <a:pt x="11067782" y="155575"/>
                </a:lnTo>
                <a:lnTo>
                  <a:pt x="11113820" y="141287"/>
                </a:lnTo>
                <a:lnTo>
                  <a:pt x="11155096" y="125412"/>
                </a:lnTo>
                <a:lnTo>
                  <a:pt x="11191608" y="106362"/>
                </a:lnTo>
                <a:lnTo>
                  <a:pt x="11229708" y="87312"/>
                </a:lnTo>
                <a:lnTo>
                  <a:pt x="11267808" y="68262"/>
                </a:lnTo>
                <a:lnTo>
                  <a:pt x="11304320" y="52387"/>
                </a:lnTo>
                <a:lnTo>
                  <a:pt x="11345596" y="36512"/>
                </a:lnTo>
                <a:lnTo>
                  <a:pt x="11391632" y="20637"/>
                </a:lnTo>
                <a:lnTo>
                  <a:pt x="11444020" y="9525"/>
                </a:lnTo>
                <a:lnTo>
                  <a:pt x="11504346" y="3175"/>
                </a:lnTo>
                <a:lnTo>
                  <a:pt x="11572608" y="0"/>
                </a:lnTo>
                <a:lnTo>
                  <a:pt x="11640870" y="3175"/>
                </a:lnTo>
                <a:lnTo>
                  <a:pt x="11701196" y="9525"/>
                </a:lnTo>
                <a:lnTo>
                  <a:pt x="11753582" y="20637"/>
                </a:lnTo>
                <a:lnTo>
                  <a:pt x="11799620" y="36512"/>
                </a:lnTo>
                <a:lnTo>
                  <a:pt x="11840896" y="52387"/>
                </a:lnTo>
                <a:lnTo>
                  <a:pt x="11877408" y="68262"/>
                </a:lnTo>
                <a:lnTo>
                  <a:pt x="11915508" y="87312"/>
                </a:lnTo>
                <a:lnTo>
                  <a:pt x="11953608" y="106362"/>
                </a:lnTo>
                <a:lnTo>
                  <a:pt x="11990120" y="125412"/>
                </a:lnTo>
                <a:lnTo>
                  <a:pt x="12031396" y="141287"/>
                </a:lnTo>
                <a:lnTo>
                  <a:pt x="12077432" y="155575"/>
                </a:lnTo>
                <a:lnTo>
                  <a:pt x="12129820" y="166688"/>
                </a:lnTo>
                <a:lnTo>
                  <a:pt x="12190146" y="174625"/>
                </a:lnTo>
                <a:lnTo>
                  <a:pt x="12191998" y="174668"/>
                </a:lnTo>
                <a:lnTo>
                  <a:pt x="12191998" y="851265"/>
                </a:lnTo>
                <a:lnTo>
                  <a:pt x="0" y="851265"/>
                </a:lnTo>
                <a:lnTo>
                  <a:pt x="0" y="174668"/>
                </a:lnTo>
                <a:lnTo>
                  <a:pt x="1852" y="174625"/>
                </a:lnTo>
                <a:lnTo>
                  <a:pt x="62177" y="166687"/>
                </a:lnTo>
                <a:lnTo>
                  <a:pt x="114564" y="155575"/>
                </a:lnTo>
                <a:lnTo>
                  <a:pt x="160602" y="141287"/>
                </a:lnTo>
                <a:lnTo>
                  <a:pt x="201877" y="125412"/>
                </a:lnTo>
                <a:lnTo>
                  <a:pt x="238389" y="106362"/>
                </a:lnTo>
                <a:lnTo>
                  <a:pt x="276489" y="87312"/>
                </a:lnTo>
                <a:lnTo>
                  <a:pt x="314589" y="68262"/>
                </a:lnTo>
                <a:lnTo>
                  <a:pt x="351102" y="52387"/>
                </a:lnTo>
                <a:lnTo>
                  <a:pt x="392377" y="36512"/>
                </a:lnTo>
                <a:lnTo>
                  <a:pt x="438414" y="20637"/>
                </a:lnTo>
                <a:lnTo>
                  <a:pt x="490802" y="9525"/>
                </a:lnTo>
                <a:lnTo>
                  <a:pt x="551127" y="31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0612913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FDDAC2-31EE-4EEB-BF8B-7735C4E1CFD9}"/>
              </a:ext>
            </a:extLst>
          </p:cNvPr>
          <p:cNvSpPr>
            <a:spLocks noGrp="1"/>
          </p:cNvSpPr>
          <p:nvPr>
            <p:ph type="title"/>
          </p:nvPr>
        </p:nvSpPr>
        <p:spPr>
          <a:xfrm>
            <a:off x="1251679" y="645107"/>
            <a:ext cx="3384329" cy="1640894"/>
          </a:xfrm>
        </p:spPr>
        <p:txBody>
          <a:bodyPr anchor="t">
            <a:normAutofit/>
          </a:bodyPr>
          <a:lstStyle/>
          <a:p>
            <a:r>
              <a:rPr lang="nl-NL" sz="4000"/>
              <a:t>Volgende les: (fysiek)</a:t>
            </a:r>
          </a:p>
        </p:txBody>
      </p:sp>
      <p:sp>
        <p:nvSpPr>
          <p:cNvPr id="3" name="Tijdelijke aanduiding voor inhoud 2">
            <a:extLst>
              <a:ext uri="{FF2B5EF4-FFF2-40B4-BE49-F238E27FC236}">
                <a16:creationId xmlns:a16="http://schemas.microsoft.com/office/drawing/2014/main" id="{050062C9-E07A-4FAC-8AE8-138AB464B900}"/>
              </a:ext>
            </a:extLst>
          </p:cNvPr>
          <p:cNvSpPr>
            <a:spLocks noGrp="1"/>
          </p:cNvSpPr>
          <p:nvPr>
            <p:ph idx="1"/>
          </p:nvPr>
        </p:nvSpPr>
        <p:spPr>
          <a:xfrm>
            <a:off x="1251679" y="2286001"/>
            <a:ext cx="3384330" cy="3940844"/>
          </a:xfrm>
        </p:spPr>
        <p:txBody>
          <a:bodyPr>
            <a:normAutofit/>
          </a:bodyPr>
          <a:lstStyle/>
          <a:p>
            <a:r>
              <a:rPr lang="nl-NL" dirty="0"/>
              <a:t>Verschillende dilemma’s bespreken. </a:t>
            </a:r>
          </a:p>
          <a:p>
            <a:pPr marL="0" indent="0">
              <a:buNone/>
            </a:pPr>
            <a:endParaRPr lang="nl-NL" dirty="0"/>
          </a:p>
        </p:txBody>
      </p:sp>
      <p:pic>
        <p:nvPicPr>
          <p:cNvPr id="5" name="Afbeelding 4">
            <a:extLst>
              <a:ext uri="{FF2B5EF4-FFF2-40B4-BE49-F238E27FC236}">
                <a16:creationId xmlns:a16="http://schemas.microsoft.com/office/drawing/2014/main" id="{0ECD78A1-98BB-4201-AC41-A991A090E93C}"/>
              </a:ext>
            </a:extLst>
          </p:cNvPr>
          <p:cNvPicPr>
            <a:picLocks noChangeAspect="1"/>
          </p:cNvPicPr>
          <p:nvPr/>
        </p:nvPicPr>
        <p:blipFill>
          <a:blip r:embed="rId2"/>
          <a:stretch>
            <a:fillRect/>
          </a:stretch>
        </p:blipFill>
        <p:spPr>
          <a:xfrm>
            <a:off x="5279472" y="1276269"/>
            <a:ext cx="5995465" cy="4331723"/>
          </a:xfrm>
          <a:prstGeom prst="rect">
            <a:avLst/>
          </a:prstGeom>
        </p:spPr>
      </p:pic>
    </p:spTree>
    <p:extLst>
      <p:ext uri="{BB962C8B-B14F-4D97-AF65-F5344CB8AC3E}">
        <p14:creationId xmlns:p14="http://schemas.microsoft.com/office/powerpoint/2010/main" val="3253882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13C972-EA62-4C49-867F-D3A19A313976}"/>
              </a:ext>
            </a:extLst>
          </p:cNvPr>
          <p:cNvSpPr>
            <a:spLocks noGrp="1"/>
          </p:cNvSpPr>
          <p:nvPr>
            <p:ph type="title"/>
          </p:nvPr>
        </p:nvSpPr>
        <p:spPr>
          <a:xfrm>
            <a:off x="1251679" y="645107"/>
            <a:ext cx="3384329" cy="1640894"/>
          </a:xfrm>
        </p:spPr>
        <p:txBody>
          <a:bodyPr anchor="t">
            <a:normAutofit/>
          </a:bodyPr>
          <a:lstStyle/>
          <a:p>
            <a:r>
              <a:rPr lang="nl-NL" sz="4000"/>
              <a:t>Doelen vandaag:</a:t>
            </a:r>
          </a:p>
        </p:txBody>
      </p:sp>
      <p:sp>
        <p:nvSpPr>
          <p:cNvPr id="3" name="Tijdelijke aanduiding voor inhoud 2">
            <a:extLst>
              <a:ext uri="{FF2B5EF4-FFF2-40B4-BE49-F238E27FC236}">
                <a16:creationId xmlns:a16="http://schemas.microsoft.com/office/drawing/2014/main" id="{A1629B2E-68C0-4E99-9559-62C233BA0BBA}"/>
              </a:ext>
            </a:extLst>
          </p:cNvPr>
          <p:cNvSpPr>
            <a:spLocks noGrp="1"/>
          </p:cNvSpPr>
          <p:nvPr>
            <p:ph idx="1"/>
          </p:nvPr>
        </p:nvSpPr>
        <p:spPr>
          <a:xfrm>
            <a:off x="1251679" y="2286001"/>
            <a:ext cx="3384330" cy="3940844"/>
          </a:xfrm>
        </p:spPr>
        <p:txBody>
          <a:bodyPr>
            <a:normAutofit/>
          </a:bodyPr>
          <a:lstStyle/>
          <a:p>
            <a:pPr marL="0" indent="0">
              <a:buNone/>
            </a:pPr>
            <a:endParaRPr lang="nl-NL" dirty="0"/>
          </a:p>
          <a:p>
            <a:pPr marL="0" indent="0">
              <a:buNone/>
            </a:pPr>
            <a:r>
              <a:rPr lang="nl-NL" dirty="0"/>
              <a:t>Aan het eind van deze les ken je de begrippen dilemma’s, ethiek, moraal, beroepsethiek en ethische dilemma’s. </a:t>
            </a:r>
          </a:p>
          <a:p>
            <a:pPr marL="0" indent="0">
              <a:buNone/>
            </a:pPr>
            <a:endParaRPr lang="nl-NL" dirty="0"/>
          </a:p>
          <a:p>
            <a:pPr marL="0" indent="0">
              <a:buNone/>
            </a:pPr>
            <a:endParaRPr lang="nl-NL" dirty="0"/>
          </a:p>
          <a:p>
            <a:pPr marL="0" indent="0">
              <a:buNone/>
            </a:pPr>
            <a:endParaRPr lang="nl-NL" dirty="0"/>
          </a:p>
        </p:txBody>
      </p:sp>
      <p:pic>
        <p:nvPicPr>
          <p:cNvPr id="4" name="Afbeelding 3">
            <a:extLst>
              <a:ext uri="{FF2B5EF4-FFF2-40B4-BE49-F238E27FC236}">
                <a16:creationId xmlns:a16="http://schemas.microsoft.com/office/drawing/2014/main" id="{9CE29162-6815-42C9-81E0-9F25C4BA78A0}"/>
              </a:ext>
            </a:extLst>
          </p:cNvPr>
          <p:cNvPicPr>
            <a:picLocks noChangeAspect="1"/>
          </p:cNvPicPr>
          <p:nvPr/>
        </p:nvPicPr>
        <p:blipFill>
          <a:blip r:embed="rId2"/>
          <a:stretch>
            <a:fillRect/>
          </a:stretch>
        </p:blipFill>
        <p:spPr>
          <a:xfrm>
            <a:off x="5279472" y="1336223"/>
            <a:ext cx="5995465" cy="4211814"/>
          </a:xfrm>
          <a:prstGeom prst="rect">
            <a:avLst/>
          </a:prstGeom>
        </p:spPr>
      </p:pic>
    </p:spTree>
    <p:extLst>
      <p:ext uri="{BB962C8B-B14F-4D97-AF65-F5344CB8AC3E}">
        <p14:creationId xmlns:p14="http://schemas.microsoft.com/office/powerpoint/2010/main" val="4081996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097F9B-183C-4469-AC7B-EAD26711ACEF}"/>
              </a:ext>
            </a:extLst>
          </p:cNvPr>
          <p:cNvSpPr>
            <a:spLocks noGrp="1"/>
          </p:cNvSpPr>
          <p:nvPr>
            <p:ph type="title"/>
          </p:nvPr>
        </p:nvSpPr>
        <p:spPr>
          <a:xfrm>
            <a:off x="1251678" y="382385"/>
            <a:ext cx="10178322" cy="903490"/>
          </a:xfrm>
        </p:spPr>
        <p:txBody>
          <a:bodyPr/>
          <a:lstStyle/>
          <a:p>
            <a:r>
              <a:rPr lang="nl-NL" dirty="0"/>
              <a:t>Wat kies jij? </a:t>
            </a:r>
          </a:p>
        </p:txBody>
      </p:sp>
      <p:pic>
        <p:nvPicPr>
          <p:cNvPr id="4" name="Tijdelijke aanduiding voor inhoud 3">
            <a:extLst>
              <a:ext uri="{FF2B5EF4-FFF2-40B4-BE49-F238E27FC236}">
                <a16:creationId xmlns:a16="http://schemas.microsoft.com/office/drawing/2014/main" id="{94794AE4-D892-49B8-ACCB-ED050ADC41E8}"/>
              </a:ext>
            </a:extLst>
          </p:cNvPr>
          <p:cNvPicPr>
            <a:picLocks noGrp="1" noChangeAspect="1"/>
          </p:cNvPicPr>
          <p:nvPr>
            <p:ph idx="1"/>
          </p:nvPr>
        </p:nvPicPr>
        <p:blipFill>
          <a:blip r:embed="rId2"/>
          <a:stretch>
            <a:fillRect/>
          </a:stretch>
        </p:blipFill>
        <p:spPr>
          <a:xfrm>
            <a:off x="2025220" y="1285875"/>
            <a:ext cx="8631238" cy="4843292"/>
          </a:xfrm>
          <a:prstGeom prst="rect">
            <a:avLst/>
          </a:prstGeom>
        </p:spPr>
      </p:pic>
    </p:spTree>
    <p:extLst>
      <p:ext uri="{BB962C8B-B14F-4D97-AF65-F5344CB8AC3E}">
        <p14:creationId xmlns:p14="http://schemas.microsoft.com/office/powerpoint/2010/main" val="3792147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8C8070-6105-46C0-99CA-720C679985C9}"/>
              </a:ext>
            </a:extLst>
          </p:cNvPr>
          <p:cNvSpPr>
            <a:spLocks noGrp="1"/>
          </p:cNvSpPr>
          <p:nvPr>
            <p:ph type="title"/>
          </p:nvPr>
        </p:nvSpPr>
        <p:spPr>
          <a:xfrm>
            <a:off x="1251678" y="382385"/>
            <a:ext cx="10178322" cy="970165"/>
          </a:xfrm>
        </p:spPr>
        <p:txBody>
          <a:bodyPr/>
          <a:lstStyle/>
          <a:p>
            <a:r>
              <a:rPr lang="nl-NL" dirty="0"/>
              <a:t>Of?</a:t>
            </a:r>
          </a:p>
        </p:txBody>
      </p:sp>
      <p:pic>
        <p:nvPicPr>
          <p:cNvPr id="4" name="Tijdelijke aanduiding voor inhoud 3">
            <a:extLst>
              <a:ext uri="{FF2B5EF4-FFF2-40B4-BE49-F238E27FC236}">
                <a16:creationId xmlns:a16="http://schemas.microsoft.com/office/drawing/2014/main" id="{DEE0C805-3966-4944-AAAC-9554F0AB46DA}"/>
              </a:ext>
            </a:extLst>
          </p:cNvPr>
          <p:cNvPicPr>
            <a:picLocks noGrp="1" noChangeAspect="1"/>
          </p:cNvPicPr>
          <p:nvPr>
            <p:ph idx="1"/>
          </p:nvPr>
        </p:nvPicPr>
        <p:blipFill>
          <a:blip r:embed="rId2"/>
          <a:stretch>
            <a:fillRect/>
          </a:stretch>
        </p:blipFill>
        <p:spPr>
          <a:xfrm>
            <a:off x="2028825" y="1122446"/>
            <a:ext cx="8401050" cy="5290567"/>
          </a:xfrm>
          <a:prstGeom prst="rect">
            <a:avLst/>
          </a:prstGeom>
        </p:spPr>
      </p:pic>
    </p:spTree>
    <p:extLst>
      <p:ext uri="{BB962C8B-B14F-4D97-AF65-F5344CB8AC3E}">
        <p14:creationId xmlns:p14="http://schemas.microsoft.com/office/powerpoint/2010/main" val="3096868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041400" y="558801"/>
            <a:ext cx="9872871" cy="5974080"/>
          </a:xfrm>
        </p:spPr>
        <p:txBody>
          <a:bodyPr>
            <a:normAutofit/>
          </a:bodyPr>
          <a:lstStyle/>
          <a:p>
            <a:pPr marL="0" indent="0">
              <a:buNone/>
            </a:pPr>
            <a:r>
              <a:rPr lang="nl-NL" sz="3600" dirty="0"/>
              <a:t>De term dilemma duidt gewoonlijk een keuze aan uit twee of meer alternatieven, die even (on)aantrekkelijk zijn.</a:t>
            </a:r>
          </a:p>
          <a:p>
            <a:pPr marL="0" indent="0">
              <a:buNone/>
            </a:pPr>
            <a:endParaRPr lang="nl-NL" sz="3600" dirty="0"/>
          </a:p>
          <a:p>
            <a:pPr marL="0" indent="0">
              <a:buNone/>
            </a:pPr>
            <a:r>
              <a:rPr lang="nl-NL" sz="3600" dirty="0"/>
              <a:t>Het antwoord van het dilemma kun je niet, zomaar vinden vanuit een bron.</a:t>
            </a:r>
          </a:p>
          <a:p>
            <a:pPr marL="0" indent="0">
              <a:buNone/>
            </a:pPr>
            <a:endParaRPr lang="nl-NL" sz="3600" dirty="0"/>
          </a:p>
          <a:p>
            <a:pPr marL="0" indent="0">
              <a:buNone/>
            </a:pPr>
            <a:r>
              <a:rPr lang="nl-NL" sz="3600" dirty="0"/>
              <a:t>Heeft iemand een voorbeeld? Vanuit stage misschien?</a:t>
            </a:r>
          </a:p>
          <a:p>
            <a:pPr marL="0" indent="0">
              <a:buNone/>
            </a:pPr>
            <a:endParaRPr lang="nl-NL" sz="3600" dirty="0"/>
          </a:p>
          <a:p>
            <a:pPr marL="0" indent="0">
              <a:buNone/>
            </a:pPr>
            <a:endParaRPr lang="nl-NL" sz="3600" dirty="0"/>
          </a:p>
        </p:txBody>
      </p:sp>
    </p:spTree>
    <p:extLst>
      <p:ext uri="{BB962C8B-B14F-4D97-AF65-F5344CB8AC3E}">
        <p14:creationId xmlns:p14="http://schemas.microsoft.com/office/powerpoint/2010/main" val="1371087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4" name="Tijdelijke aanduiding voor inhoud 3">
            <a:extLst>
              <a:ext uri="{FF2B5EF4-FFF2-40B4-BE49-F238E27FC236}">
                <a16:creationId xmlns:a16="http://schemas.microsoft.com/office/drawing/2014/main" id="{E0C4C782-D705-43E8-817D-D9E6366E4E29}"/>
              </a:ext>
            </a:extLst>
          </p:cNvPr>
          <p:cNvPicPr>
            <a:picLocks noChangeAspect="1"/>
          </p:cNvPicPr>
          <p:nvPr/>
        </p:nvPicPr>
        <p:blipFill rotWithShape="1">
          <a:blip r:embed="rId2"/>
          <a:srcRect l="10784" r="28871"/>
          <a:stretch/>
        </p:blipFill>
        <p:spPr>
          <a:xfrm>
            <a:off x="7373816" y="2145636"/>
            <a:ext cx="4261588" cy="3954707"/>
          </a:xfrm>
          <a:prstGeom prst="rect">
            <a:avLst/>
          </a:prstGeom>
        </p:spPr>
      </p:pic>
      <p:sp>
        <p:nvSpPr>
          <p:cNvPr id="11" name="Freeform 8">
            <a:extLst>
              <a:ext uri="{FF2B5EF4-FFF2-40B4-BE49-F238E27FC236}">
                <a16:creationId xmlns:a16="http://schemas.microsoft.com/office/drawing/2014/main" id="{F2AF447E-E08D-4A51-ABEE-3A2D71E1E4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 name="connsiteX4" fmla="*/ 0 w 12192000"/>
              <a:gd name="connsiteY4" fmla="*/ 0 h 6858000"/>
              <a:gd name="connsiteX5" fmla="*/ 9528486 w 12192000"/>
              <a:gd name="connsiteY5" fmla="*/ 2197353 h 6858000"/>
              <a:gd name="connsiteX6" fmla="*/ 9491031 w 12192000"/>
              <a:gd name="connsiteY6" fmla="*/ 2200864 h 6858000"/>
              <a:gd name="connsiteX7" fmla="*/ 9454747 w 12192000"/>
              <a:gd name="connsiteY7" fmla="*/ 2210228 h 6858000"/>
              <a:gd name="connsiteX8" fmla="*/ 9419633 w 12192000"/>
              <a:gd name="connsiteY8" fmla="*/ 2224273 h 6858000"/>
              <a:gd name="connsiteX9" fmla="*/ 9383349 w 12192000"/>
              <a:gd name="connsiteY9" fmla="*/ 2241830 h 6858000"/>
              <a:gd name="connsiteX10" fmla="*/ 9349405 w 12192000"/>
              <a:gd name="connsiteY10" fmla="*/ 2261728 h 6858000"/>
              <a:gd name="connsiteX11" fmla="*/ 9314292 w 12192000"/>
              <a:gd name="connsiteY11" fmla="*/ 2282796 h 6858000"/>
              <a:gd name="connsiteX12" fmla="*/ 9279178 w 12192000"/>
              <a:gd name="connsiteY12" fmla="*/ 2301524 h 6858000"/>
              <a:gd name="connsiteX13" fmla="*/ 9244064 w 12192000"/>
              <a:gd name="connsiteY13" fmla="*/ 2320251 h 6858000"/>
              <a:gd name="connsiteX14" fmla="*/ 9208950 w 12192000"/>
              <a:gd name="connsiteY14" fmla="*/ 2334296 h 6858000"/>
              <a:gd name="connsiteX15" fmla="*/ 9172666 w 12192000"/>
              <a:gd name="connsiteY15" fmla="*/ 2343660 h 6858000"/>
              <a:gd name="connsiteX16" fmla="*/ 9136382 w 12192000"/>
              <a:gd name="connsiteY16" fmla="*/ 2348342 h 6858000"/>
              <a:gd name="connsiteX17" fmla="*/ 9097757 w 12192000"/>
              <a:gd name="connsiteY17" fmla="*/ 2348342 h 6858000"/>
              <a:gd name="connsiteX18" fmla="*/ 9057961 w 12192000"/>
              <a:gd name="connsiteY18" fmla="*/ 2346001 h 6858000"/>
              <a:gd name="connsiteX19" fmla="*/ 9018166 w 12192000"/>
              <a:gd name="connsiteY19" fmla="*/ 2341319 h 6858000"/>
              <a:gd name="connsiteX20" fmla="*/ 8978370 w 12192000"/>
              <a:gd name="connsiteY20" fmla="*/ 2335467 h 6858000"/>
              <a:gd name="connsiteX21" fmla="*/ 8938575 w 12192000"/>
              <a:gd name="connsiteY21" fmla="*/ 2330785 h 6858000"/>
              <a:gd name="connsiteX22" fmla="*/ 8898779 w 12192000"/>
              <a:gd name="connsiteY22" fmla="*/ 2327274 h 6858000"/>
              <a:gd name="connsiteX23" fmla="*/ 8861324 w 12192000"/>
              <a:gd name="connsiteY23" fmla="*/ 2328444 h 6858000"/>
              <a:gd name="connsiteX24" fmla="*/ 8825040 w 12192000"/>
              <a:gd name="connsiteY24" fmla="*/ 2333126 h 6858000"/>
              <a:gd name="connsiteX25" fmla="*/ 8789926 w 12192000"/>
              <a:gd name="connsiteY25" fmla="*/ 2343660 h 6858000"/>
              <a:gd name="connsiteX26" fmla="*/ 8760665 w 12192000"/>
              <a:gd name="connsiteY26" fmla="*/ 2358876 h 6858000"/>
              <a:gd name="connsiteX27" fmla="*/ 8732574 w 12192000"/>
              <a:gd name="connsiteY27" fmla="*/ 2378774 h 6858000"/>
              <a:gd name="connsiteX28" fmla="*/ 8707994 w 12192000"/>
              <a:gd name="connsiteY28" fmla="*/ 2402183 h 6858000"/>
              <a:gd name="connsiteX29" fmla="*/ 8683415 w 12192000"/>
              <a:gd name="connsiteY29" fmla="*/ 2429103 h 6858000"/>
              <a:gd name="connsiteX30" fmla="*/ 8661176 w 12192000"/>
              <a:gd name="connsiteY30" fmla="*/ 2457194 h 6858000"/>
              <a:gd name="connsiteX31" fmla="*/ 8638937 w 12192000"/>
              <a:gd name="connsiteY31" fmla="*/ 2486456 h 6858000"/>
              <a:gd name="connsiteX32" fmla="*/ 8616699 w 12192000"/>
              <a:gd name="connsiteY32" fmla="*/ 2515717 h 6858000"/>
              <a:gd name="connsiteX33" fmla="*/ 8594460 w 12192000"/>
              <a:gd name="connsiteY33" fmla="*/ 2543808 h 6858000"/>
              <a:gd name="connsiteX34" fmla="*/ 8571051 w 12192000"/>
              <a:gd name="connsiteY34" fmla="*/ 2570729 h 6858000"/>
              <a:gd name="connsiteX35" fmla="*/ 8544130 w 12192000"/>
              <a:gd name="connsiteY35" fmla="*/ 2594138 h 6858000"/>
              <a:gd name="connsiteX36" fmla="*/ 8518380 w 12192000"/>
              <a:gd name="connsiteY36" fmla="*/ 2615206 h 6858000"/>
              <a:gd name="connsiteX37" fmla="*/ 8489119 w 12192000"/>
              <a:gd name="connsiteY37" fmla="*/ 2631593 h 6858000"/>
              <a:gd name="connsiteX38" fmla="*/ 8457516 w 12192000"/>
              <a:gd name="connsiteY38" fmla="*/ 2645638 h 6858000"/>
              <a:gd name="connsiteX39" fmla="*/ 8423573 w 12192000"/>
              <a:gd name="connsiteY39" fmla="*/ 2657343 h 6858000"/>
              <a:gd name="connsiteX40" fmla="*/ 8388459 w 12192000"/>
              <a:gd name="connsiteY40" fmla="*/ 2667877 h 6858000"/>
              <a:gd name="connsiteX41" fmla="*/ 8353346 w 12192000"/>
              <a:gd name="connsiteY41" fmla="*/ 2677241 h 6858000"/>
              <a:gd name="connsiteX42" fmla="*/ 8317062 w 12192000"/>
              <a:gd name="connsiteY42" fmla="*/ 2686604 h 6858000"/>
              <a:gd name="connsiteX43" fmla="*/ 8283118 w 12192000"/>
              <a:gd name="connsiteY43" fmla="*/ 2697138 h 6858000"/>
              <a:gd name="connsiteX44" fmla="*/ 8249175 w 12192000"/>
              <a:gd name="connsiteY44" fmla="*/ 2708843 h 6858000"/>
              <a:gd name="connsiteX45" fmla="*/ 8217573 w 12192000"/>
              <a:gd name="connsiteY45" fmla="*/ 2722888 h 6858000"/>
              <a:gd name="connsiteX46" fmla="*/ 8189482 w 12192000"/>
              <a:gd name="connsiteY46" fmla="*/ 2740445 h 6858000"/>
              <a:gd name="connsiteX47" fmla="*/ 8163732 w 12192000"/>
              <a:gd name="connsiteY47" fmla="*/ 2761514 h 6858000"/>
              <a:gd name="connsiteX48" fmla="*/ 8142663 w 12192000"/>
              <a:gd name="connsiteY48" fmla="*/ 2787264 h 6858000"/>
              <a:gd name="connsiteX49" fmla="*/ 8125106 w 12192000"/>
              <a:gd name="connsiteY49" fmla="*/ 2815355 h 6858000"/>
              <a:gd name="connsiteX50" fmla="*/ 8111061 w 12192000"/>
              <a:gd name="connsiteY50" fmla="*/ 2846957 h 6858000"/>
              <a:gd name="connsiteX51" fmla="*/ 8099356 w 12192000"/>
              <a:gd name="connsiteY51" fmla="*/ 2880900 h 6858000"/>
              <a:gd name="connsiteX52" fmla="*/ 8088822 w 12192000"/>
              <a:gd name="connsiteY52" fmla="*/ 2914844 h 6858000"/>
              <a:gd name="connsiteX53" fmla="*/ 8079459 w 12192000"/>
              <a:gd name="connsiteY53" fmla="*/ 2951128 h 6858000"/>
              <a:gd name="connsiteX54" fmla="*/ 8070095 w 12192000"/>
              <a:gd name="connsiteY54" fmla="*/ 2986242 h 6858000"/>
              <a:gd name="connsiteX55" fmla="*/ 8059561 w 12192000"/>
              <a:gd name="connsiteY55" fmla="*/ 3021355 h 6858000"/>
              <a:gd name="connsiteX56" fmla="*/ 8047856 w 12192000"/>
              <a:gd name="connsiteY56" fmla="*/ 3055299 h 6858000"/>
              <a:gd name="connsiteX57" fmla="*/ 8033811 w 12192000"/>
              <a:gd name="connsiteY57" fmla="*/ 3086901 h 6858000"/>
              <a:gd name="connsiteX58" fmla="*/ 8017424 w 12192000"/>
              <a:gd name="connsiteY58" fmla="*/ 3116162 h 6858000"/>
              <a:gd name="connsiteX59" fmla="*/ 7996356 w 12192000"/>
              <a:gd name="connsiteY59" fmla="*/ 3141913 h 6858000"/>
              <a:gd name="connsiteX60" fmla="*/ 7972947 w 12192000"/>
              <a:gd name="connsiteY60" fmla="*/ 3168833 h 6858000"/>
              <a:gd name="connsiteX61" fmla="*/ 7946026 w 12192000"/>
              <a:gd name="connsiteY61" fmla="*/ 3192242 h 6858000"/>
              <a:gd name="connsiteX62" fmla="*/ 7916765 w 12192000"/>
              <a:gd name="connsiteY62" fmla="*/ 3214481 h 6858000"/>
              <a:gd name="connsiteX63" fmla="*/ 7887503 w 12192000"/>
              <a:gd name="connsiteY63" fmla="*/ 3236720 h 6858000"/>
              <a:gd name="connsiteX64" fmla="*/ 7858242 w 12192000"/>
              <a:gd name="connsiteY64" fmla="*/ 3258958 h 6858000"/>
              <a:gd name="connsiteX65" fmla="*/ 7830151 w 12192000"/>
              <a:gd name="connsiteY65" fmla="*/ 3281197 h 6858000"/>
              <a:gd name="connsiteX66" fmla="*/ 7803230 w 12192000"/>
              <a:gd name="connsiteY66" fmla="*/ 3305777 h 6858000"/>
              <a:gd name="connsiteX67" fmla="*/ 7779821 w 12192000"/>
              <a:gd name="connsiteY67" fmla="*/ 3330356 h 6858000"/>
              <a:gd name="connsiteX68" fmla="*/ 7759923 w 12192000"/>
              <a:gd name="connsiteY68" fmla="*/ 3358447 h 6858000"/>
              <a:gd name="connsiteX69" fmla="*/ 7744708 w 12192000"/>
              <a:gd name="connsiteY69" fmla="*/ 3387709 h 6858000"/>
              <a:gd name="connsiteX70" fmla="*/ 7734173 w 12192000"/>
              <a:gd name="connsiteY70" fmla="*/ 3422822 h 6858000"/>
              <a:gd name="connsiteX71" fmla="*/ 7729492 w 12192000"/>
              <a:gd name="connsiteY71" fmla="*/ 3459107 h 6858000"/>
              <a:gd name="connsiteX72" fmla="*/ 7728321 w 12192000"/>
              <a:gd name="connsiteY72" fmla="*/ 3496561 h 6858000"/>
              <a:gd name="connsiteX73" fmla="*/ 7731832 w 12192000"/>
              <a:gd name="connsiteY73" fmla="*/ 3536357 h 6858000"/>
              <a:gd name="connsiteX74" fmla="*/ 7736514 w 12192000"/>
              <a:gd name="connsiteY74" fmla="*/ 3576152 h 6858000"/>
              <a:gd name="connsiteX75" fmla="*/ 7742367 w 12192000"/>
              <a:gd name="connsiteY75" fmla="*/ 3615948 h 6858000"/>
              <a:gd name="connsiteX76" fmla="*/ 7747048 w 12192000"/>
              <a:gd name="connsiteY76" fmla="*/ 3655744 h 6858000"/>
              <a:gd name="connsiteX77" fmla="*/ 7749389 w 12192000"/>
              <a:gd name="connsiteY77" fmla="*/ 3695539 h 6858000"/>
              <a:gd name="connsiteX78" fmla="*/ 7749389 w 12192000"/>
              <a:gd name="connsiteY78" fmla="*/ 3734164 h 6858000"/>
              <a:gd name="connsiteX79" fmla="*/ 7744708 w 12192000"/>
              <a:gd name="connsiteY79" fmla="*/ 3770449 h 6858000"/>
              <a:gd name="connsiteX80" fmla="*/ 7735344 w 12192000"/>
              <a:gd name="connsiteY80" fmla="*/ 3806733 h 6858000"/>
              <a:gd name="connsiteX81" fmla="*/ 7721298 w 12192000"/>
              <a:gd name="connsiteY81" fmla="*/ 3840676 h 6858000"/>
              <a:gd name="connsiteX82" fmla="*/ 7703741 w 12192000"/>
              <a:gd name="connsiteY82" fmla="*/ 3875790 h 6858000"/>
              <a:gd name="connsiteX83" fmla="*/ 7683844 w 12192000"/>
              <a:gd name="connsiteY83" fmla="*/ 3910903 h 6858000"/>
              <a:gd name="connsiteX84" fmla="*/ 7662775 w 12192000"/>
              <a:gd name="connsiteY84" fmla="*/ 3946017 h 6858000"/>
              <a:gd name="connsiteX85" fmla="*/ 7642878 w 12192000"/>
              <a:gd name="connsiteY85" fmla="*/ 3979961 h 6858000"/>
              <a:gd name="connsiteX86" fmla="*/ 7625321 w 12192000"/>
              <a:gd name="connsiteY86" fmla="*/ 4016245 h 6858000"/>
              <a:gd name="connsiteX87" fmla="*/ 7611275 w 12192000"/>
              <a:gd name="connsiteY87" fmla="*/ 4051358 h 6858000"/>
              <a:gd name="connsiteX88" fmla="*/ 7601912 w 12192000"/>
              <a:gd name="connsiteY88" fmla="*/ 4087643 h 6858000"/>
              <a:gd name="connsiteX89" fmla="*/ 7598400 w 12192000"/>
              <a:gd name="connsiteY89" fmla="*/ 4125097 h 6858000"/>
              <a:gd name="connsiteX90" fmla="*/ 7601912 w 12192000"/>
              <a:gd name="connsiteY90" fmla="*/ 4162552 h 6858000"/>
              <a:gd name="connsiteX91" fmla="*/ 7611275 w 12192000"/>
              <a:gd name="connsiteY91" fmla="*/ 4198836 h 6858000"/>
              <a:gd name="connsiteX92" fmla="*/ 7625321 w 12192000"/>
              <a:gd name="connsiteY92" fmla="*/ 4233950 h 6858000"/>
              <a:gd name="connsiteX93" fmla="*/ 7642878 w 12192000"/>
              <a:gd name="connsiteY93" fmla="*/ 4270234 h 6858000"/>
              <a:gd name="connsiteX94" fmla="*/ 7662775 w 12192000"/>
              <a:gd name="connsiteY94" fmla="*/ 4304177 h 6858000"/>
              <a:gd name="connsiteX95" fmla="*/ 7683844 w 12192000"/>
              <a:gd name="connsiteY95" fmla="*/ 4339291 h 6858000"/>
              <a:gd name="connsiteX96" fmla="*/ 7703741 w 12192000"/>
              <a:gd name="connsiteY96" fmla="*/ 4374405 h 6858000"/>
              <a:gd name="connsiteX97" fmla="*/ 7721298 w 12192000"/>
              <a:gd name="connsiteY97" fmla="*/ 4409519 h 6858000"/>
              <a:gd name="connsiteX98" fmla="*/ 7735344 w 12192000"/>
              <a:gd name="connsiteY98" fmla="*/ 4443462 h 6858000"/>
              <a:gd name="connsiteX99" fmla="*/ 7744708 w 12192000"/>
              <a:gd name="connsiteY99" fmla="*/ 4479746 h 6858000"/>
              <a:gd name="connsiteX100" fmla="*/ 7749389 w 12192000"/>
              <a:gd name="connsiteY100" fmla="*/ 4516030 h 6858000"/>
              <a:gd name="connsiteX101" fmla="*/ 7749389 w 12192000"/>
              <a:gd name="connsiteY101" fmla="*/ 4554655 h 6858000"/>
              <a:gd name="connsiteX102" fmla="*/ 7747048 w 12192000"/>
              <a:gd name="connsiteY102" fmla="*/ 4594451 h 6858000"/>
              <a:gd name="connsiteX103" fmla="*/ 7742367 w 12192000"/>
              <a:gd name="connsiteY103" fmla="*/ 4634247 h 6858000"/>
              <a:gd name="connsiteX104" fmla="*/ 7736514 w 12192000"/>
              <a:gd name="connsiteY104" fmla="*/ 4674042 h 6858000"/>
              <a:gd name="connsiteX105" fmla="*/ 7731832 w 12192000"/>
              <a:gd name="connsiteY105" fmla="*/ 4713838 h 6858000"/>
              <a:gd name="connsiteX106" fmla="*/ 7728321 w 12192000"/>
              <a:gd name="connsiteY106" fmla="*/ 4753633 h 6858000"/>
              <a:gd name="connsiteX107" fmla="*/ 7729492 w 12192000"/>
              <a:gd name="connsiteY107" fmla="*/ 4791088 h 6858000"/>
              <a:gd name="connsiteX108" fmla="*/ 7734173 w 12192000"/>
              <a:gd name="connsiteY108" fmla="*/ 4827372 h 6858000"/>
              <a:gd name="connsiteX109" fmla="*/ 7744708 w 12192000"/>
              <a:gd name="connsiteY109" fmla="*/ 4862486 h 6858000"/>
              <a:gd name="connsiteX110" fmla="*/ 7759923 w 12192000"/>
              <a:gd name="connsiteY110" fmla="*/ 4891747 h 6858000"/>
              <a:gd name="connsiteX111" fmla="*/ 7779821 w 12192000"/>
              <a:gd name="connsiteY111" fmla="*/ 4919838 h 6858000"/>
              <a:gd name="connsiteX112" fmla="*/ 7803230 w 12192000"/>
              <a:gd name="connsiteY112" fmla="*/ 4944418 h 6858000"/>
              <a:gd name="connsiteX113" fmla="*/ 7830151 w 12192000"/>
              <a:gd name="connsiteY113" fmla="*/ 4968998 h 6858000"/>
              <a:gd name="connsiteX114" fmla="*/ 7858242 w 12192000"/>
              <a:gd name="connsiteY114" fmla="*/ 4991236 h 6858000"/>
              <a:gd name="connsiteX115" fmla="*/ 7887503 w 12192000"/>
              <a:gd name="connsiteY115" fmla="*/ 5013475 h 6858000"/>
              <a:gd name="connsiteX116" fmla="*/ 7916765 w 12192000"/>
              <a:gd name="connsiteY116" fmla="*/ 5035714 h 6858000"/>
              <a:gd name="connsiteX117" fmla="*/ 7946026 w 12192000"/>
              <a:gd name="connsiteY117" fmla="*/ 5057952 h 6858000"/>
              <a:gd name="connsiteX118" fmla="*/ 7972947 w 12192000"/>
              <a:gd name="connsiteY118" fmla="*/ 5081362 h 6858000"/>
              <a:gd name="connsiteX119" fmla="*/ 7996356 w 12192000"/>
              <a:gd name="connsiteY119" fmla="*/ 5108282 h 6858000"/>
              <a:gd name="connsiteX120" fmla="*/ 8017424 w 12192000"/>
              <a:gd name="connsiteY120" fmla="*/ 5134032 h 6858000"/>
              <a:gd name="connsiteX121" fmla="*/ 8033811 w 12192000"/>
              <a:gd name="connsiteY121" fmla="*/ 5163294 h 6858000"/>
              <a:gd name="connsiteX122" fmla="*/ 8047856 w 12192000"/>
              <a:gd name="connsiteY122" fmla="*/ 5194896 h 6858000"/>
              <a:gd name="connsiteX123" fmla="*/ 8059561 w 12192000"/>
              <a:gd name="connsiteY123" fmla="*/ 5228839 h 6858000"/>
              <a:gd name="connsiteX124" fmla="*/ 8070095 w 12192000"/>
              <a:gd name="connsiteY124" fmla="*/ 5263953 h 6858000"/>
              <a:gd name="connsiteX125" fmla="*/ 8079459 w 12192000"/>
              <a:gd name="connsiteY125" fmla="*/ 5299067 h 6858000"/>
              <a:gd name="connsiteX126" fmla="*/ 8088822 w 12192000"/>
              <a:gd name="connsiteY126" fmla="*/ 5335351 h 6858000"/>
              <a:gd name="connsiteX127" fmla="*/ 8099356 w 12192000"/>
              <a:gd name="connsiteY127" fmla="*/ 5369294 h 6858000"/>
              <a:gd name="connsiteX128" fmla="*/ 8111061 w 12192000"/>
              <a:gd name="connsiteY128" fmla="*/ 5403238 h 6858000"/>
              <a:gd name="connsiteX129" fmla="*/ 8125106 w 12192000"/>
              <a:gd name="connsiteY129" fmla="*/ 5434840 h 6858000"/>
              <a:gd name="connsiteX130" fmla="*/ 8142663 w 12192000"/>
              <a:gd name="connsiteY130" fmla="*/ 5462931 h 6858000"/>
              <a:gd name="connsiteX131" fmla="*/ 8163732 w 12192000"/>
              <a:gd name="connsiteY131" fmla="*/ 5488681 h 6858000"/>
              <a:gd name="connsiteX132" fmla="*/ 8189482 w 12192000"/>
              <a:gd name="connsiteY132" fmla="*/ 5509749 h 6858000"/>
              <a:gd name="connsiteX133" fmla="*/ 8217573 w 12192000"/>
              <a:gd name="connsiteY133" fmla="*/ 5527306 h 6858000"/>
              <a:gd name="connsiteX134" fmla="*/ 8249175 w 12192000"/>
              <a:gd name="connsiteY134" fmla="*/ 5541352 h 6858000"/>
              <a:gd name="connsiteX135" fmla="*/ 8283118 w 12192000"/>
              <a:gd name="connsiteY135" fmla="*/ 5553056 h 6858000"/>
              <a:gd name="connsiteX136" fmla="*/ 8317062 w 12192000"/>
              <a:gd name="connsiteY136" fmla="*/ 5563590 h 6858000"/>
              <a:gd name="connsiteX137" fmla="*/ 8353346 w 12192000"/>
              <a:gd name="connsiteY137" fmla="*/ 5572954 h 6858000"/>
              <a:gd name="connsiteX138" fmla="*/ 8388459 w 12192000"/>
              <a:gd name="connsiteY138" fmla="*/ 5582318 h 6858000"/>
              <a:gd name="connsiteX139" fmla="*/ 8423573 w 12192000"/>
              <a:gd name="connsiteY139" fmla="*/ 5592852 h 6858000"/>
              <a:gd name="connsiteX140" fmla="*/ 8457516 w 12192000"/>
              <a:gd name="connsiteY140" fmla="*/ 5604556 h 6858000"/>
              <a:gd name="connsiteX141" fmla="*/ 8489119 w 12192000"/>
              <a:gd name="connsiteY141" fmla="*/ 5618602 h 6858000"/>
              <a:gd name="connsiteX142" fmla="*/ 8518380 w 12192000"/>
              <a:gd name="connsiteY142" fmla="*/ 5634988 h 6858000"/>
              <a:gd name="connsiteX143" fmla="*/ 8544130 w 12192000"/>
              <a:gd name="connsiteY143" fmla="*/ 5656057 h 6858000"/>
              <a:gd name="connsiteX144" fmla="*/ 8571051 w 12192000"/>
              <a:gd name="connsiteY144" fmla="*/ 5679466 h 6858000"/>
              <a:gd name="connsiteX145" fmla="*/ 8594460 w 12192000"/>
              <a:gd name="connsiteY145" fmla="*/ 5706386 h 6858000"/>
              <a:gd name="connsiteX146" fmla="*/ 8616699 w 12192000"/>
              <a:gd name="connsiteY146" fmla="*/ 5734477 h 6858000"/>
              <a:gd name="connsiteX147" fmla="*/ 8638937 w 12192000"/>
              <a:gd name="connsiteY147" fmla="*/ 5763739 h 6858000"/>
              <a:gd name="connsiteX148" fmla="*/ 8661176 w 12192000"/>
              <a:gd name="connsiteY148" fmla="*/ 5793000 h 6858000"/>
              <a:gd name="connsiteX149" fmla="*/ 8683415 w 12192000"/>
              <a:gd name="connsiteY149" fmla="*/ 5821091 h 6858000"/>
              <a:gd name="connsiteX150" fmla="*/ 8707994 w 12192000"/>
              <a:gd name="connsiteY150" fmla="*/ 5848012 h 6858000"/>
              <a:gd name="connsiteX151" fmla="*/ 8732574 w 12192000"/>
              <a:gd name="connsiteY151" fmla="*/ 5871421 h 6858000"/>
              <a:gd name="connsiteX152" fmla="*/ 8760665 w 12192000"/>
              <a:gd name="connsiteY152" fmla="*/ 5891319 h 6858000"/>
              <a:gd name="connsiteX153" fmla="*/ 8789926 w 12192000"/>
              <a:gd name="connsiteY153" fmla="*/ 5906535 h 6858000"/>
              <a:gd name="connsiteX154" fmla="*/ 8825040 w 12192000"/>
              <a:gd name="connsiteY154" fmla="*/ 5917069 h 6858000"/>
              <a:gd name="connsiteX155" fmla="*/ 8861324 w 12192000"/>
              <a:gd name="connsiteY155" fmla="*/ 5921751 h 6858000"/>
              <a:gd name="connsiteX156" fmla="*/ 8898779 w 12192000"/>
              <a:gd name="connsiteY156" fmla="*/ 5922921 h 6858000"/>
              <a:gd name="connsiteX157" fmla="*/ 8938575 w 12192000"/>
              <a:gd name="connsiteY157" fmla="*/ 5919410 h 6858000"/>
              <a:gd name="connsiteX158" fmla="*/ 8978370 w 12192000"/>
              <a:gd name="connsiteY158" fmla="*/ 5914728 h 6858000"/>
              <a:gd name="connsiteX159" fmla="*/ 9018166 w 12192000"/>
              <a:gd name="connsiteY159" fmla="*/ 5908876 h 6858000"/>
              <a:gd name="connsiteX160" fmla="*/ 9057961 w 12192000"/>
              <a:gd name="connsiteY160" fmla="*/ 5904194 h 6858000"/>
              <a:gd name="connsiteX161" fmla="*/ 9097757 w 12192000"/>
              <a:gd name="connsiteY161" fmla="*/ 5901853 h 6858000"/>
              <a:gd name="connsiteX162" fmla="*/ 9136382 w 12192000"/>
              <a:gd name="connsiteY162" fmla="*/ 5901853 h 6858000"/>
              <a:gd name="connsiteX163" fmla="*/ 9172666 w 12192000"/>
              <a:gd name="connsiteY163" fmla="*/ 5906535 h 6858000"/>
              <a:gd name="connsiteX164" fmla="*/ 9208950 w 12192000"/>
              <a:gd name="connsiteY164" fmla="*/ 5915898 h 6858000"/>
              <a:gd name="connsiteX165" fmla="*/ 9244064 w 12192000"/>
              <a:gd name="connsiteY165" fmla="*/ 5929944 h 6858000"/>
              <a:gd name="connsiteX166" fmla="*/ 9279178 w 12192000"/>
              <a:gd name="connsiteY166" fmla="*/ 5948671 h 6858000"/>
              <a:gd name="connsiteX167" fmla="*/ 9314292 w 12192000"/>
              <a:gd name="connsiteY167" fmla="*/ 5967398 h 6858000"/>
              <a:gd name="connsiteX168" fmla="*/ 9349405 w 12192000"/>
              <a:gd name="connsiteY168" fmla="*/ 5988467 h 6858000"/>
              <a:gd name="connsiteX169" fmla="*/ 9383349 w 12192000"/>
              <a:gd name="connsiteY169" fmla="*/ 6008364 h 6858000"/>
              <a:gd name="connsiteX170" fmla="*/ 9419633 w 12192000"/>
              <a:gd name="connsiteY170" fmla="*/ 6025921 h 6858000"/>
              <a:gd name="connsiteX171" fmla="*/ 9454747 w 12192000"/>
              <a:gd name="connsiteY171" fmla="*/ 6039967 h 6858000"/>
              <a:gd name="connsiteX172" fmla="*/ 9491031 w 12192000"/>
              <a:gd name="connsiteY172" fmla="*/ 6049331 h 6858000"/>
              <a:gd name="connsiteX173" fmla="*/ 9528486 w 12192000"/>
              <a:gd name="connsiteY173" fmla="*/ 6052842 h 6858000"/>
              <a:gd name="connsiteX174" fmla="*/ 9565940 w 12192000"/>
              <a:gd name="connsiteY174" fmla="*/ 6049331 h 6858000"/>
              <a:gd name="connsiteX175" fmla="*/ 9602224 w 12192000"/>
              <a:gd name="connsiteY175" fmla="*/ 6039967 h 6858000"/>
              <a:gd name="connsiteX176" fmla="*/ 9637338 w 12192000"/>
              <a:gd name="connsiteY176" fmla="*/ 6025921 h 6858000"/>
              <a:gd name="connsiteX177" fmla="*/ 9673622 w 12192000"/>
              <a:gd name="connsiteY177" fmla="*/ 6008364 h 6858000"/>
              <a:gd name="connsiteX178" fmla="*/ 9707566 w 12192000"/>
              <a:gd name="connsiteY178" fmla="*/ 5988467 h 6858000"/>
              <a:gd name="connsiteX179" fmla="*/ 9742679 w 12192000"/>
              <a:gd name="connsiteY179" fmla="*/ 5967398 h 6858000"/>
              <a:gd name="connsiteX180" fmla="*/ 9777793 w 12192000"/>
              <a:gd name="connsiteY180" fmla="*/ 5948671 h 6858000"/>
              <a:gd name="connsiteX181" fmla="*/ 9812907 w 12192000"/>
              <a:gd name="connsiteY181" fmla="*/ 5929944 h 6858000"/>
              <a:gd name="connsiteX182" fmla="*/ 9846850 w 12192000"/>
              <a:gd name="connsiteY182" fmla="*/ 5915898 h 6858000"/>
              <a:gd name="connsiteX183" fmla="*/ 9884305 w 12192000"/>
              <a:gd name="connsiteY183" fmla="*/ 5906535 h 6858000"/>
              <a:gd name="connsiteX184" fmla="*/ 9920589 w 12192000"/>
              <a:gd name="connsiteY184" fmla="*/ 5901853 h 6858000"/>
              <a:gd name="connsiteX185" fmla="*/ 9959214 w 12192000"/>
              <a:gd name="connsiteY185" fmla="*/ 5901853 h 6858000"/>
              <a:gd name="connsiteX186" fmla="*/ 9999010 w 12192000"/>
              <a:gd name="connsiteY186" fmla="*/ 5904194 h 6858000"/>
              <a:gd name="connsiteX187" fmla="*/ 10038805 w 12192000"/>
              <a:gd name="connsiteY187" fmla="*/ 5908876 h 6858000"/>
              <a:gd name="connsiteX188" fmla="*/ 10078601 w 12192000"/>
              <a:gd name="connsiteY188" fmla="*/ 5914728 h 6858000"/>
              <a:gd name="connsiteX189" fmla="*/ 10118396 w 12192000"/>
              <a:gd name="connsiteY189" fmla="*/ 5919410 h 6858000"/>
              <a:gd name="connsiteX190" fmla="*/ 10158192 w 12192000"/>
              <a:gd name="connsiteY190" fmla="*/ 5922921 h 6858000"/>
              <a:gd name="connsiteX191" fmla="*/ 10195647 w 12192000"/>
              <a:gd name="connsiteY191" fmla="*/ 5921751 h 6858000"/>
              <a:gd name="connsiteX192" fmla="*/ 10231931 w 12192000"/>
              <a:gd name="connsiteY192" fmla="*/ 5917069 h 6858000"/>
              <a:gd name="connsiteX193" fmla="*/ 10267044 w 12192000"/>
              <a:gd name="connsiteY193" fmla="*/ 5906535 h 6858000"/>
              <a:gd name="connsiteX194" fmla="*/ 10296306 w 12192000"/>
              <a:gd name="connsiteY194" fmla="*/ 5891319 h 6858000"/>
              <a:gd name="connsiteX195" fmla="*/ 10324397 w 12192000"/>
              <a:gd name="connsiteY195" fmla="*/ 5871421 h 6858000"/>
              <a:gd name="connsiteX196" fmla="*/ 10348977 w 12192000"/>
              <a:gd name="connsiteY196" fmla="*/ 5848012 h 6858000"/>
              <a:gd name="connsiteX197" fmla="*/ 10373556 w 12192000"/>
              <a:gd name="connsiteY197" fmla="*/ 5821091 h 6858000"/>
              <a:gd name="connsiteX198" fmla="*/ 10395795 w 12192000"/>
              <a:gd name="connsiteY198" fmla="*/ 5793000 h 6858000"/>
              <a:gd name="connsiteX199" fmla="*/ 10418034 w 12192000"/>
              <a:gd name="connsiteY199" fmla="*/ 5763739 h 6858000"/>
              <a:gd name="connsiteX200" fmla="*/ 10440272 w 12192000"/>
              <a:gd name="connsiteY200" fmla="*/ 5734477 h 6858000"/>
              <a:gd name="connsiteX201" fmla="*/ 10462511 w 12192000"/>
              <a:gd name="connsiteY201" fmla="*/ 5706386 h 6858000"/>
              <a:gd name="connsiteX202" fmla="*/ 10485920 w 12192000"/>
              <a:gd name="connsiteY202" fmla="*/ 5679466 h 6858000"/>
              <a:gd name="connsiteX203" fmla="*/ 10512841 w 12192000"/>
              <a:gd name="connsiteY203" fmla="*/ 5656057 h 6858000"/>
              <a:gd name="connsiteX204" fmla="*/ 10538591 w 12192000"/>
              <a:gd name="connsiteY204" fmla="*/ 5634988 h 6858000"/>
              <a:gd name="connsiteX205" fmla="*/ 10567852 w 12192000"/>
              <a:gd name="connsiteY205" fmla="*/ 5618602 h 6858000"/>
              <a:gd name="connsiteX206" fmla="*/ 10599455 w 12192000"/>
              <a:gd name="connsiteY206" fmla="*/ 5604556 h 6858000"/>
              <a:gd name="connsiteX207" fmla="*/ 10633398 w 12192000"/>
              <a:gd name="connsiteY207" fmla="*/ 5592852 h 6858000"/>
              <a:gd name="connsiteX208" fmla="*/ 10668512 w 12192000"/>
              <a:gd name="connsiteY208" fmla="*/ 5582318 h 6858000"/>
              <a:gd name="connsiteX209" fmla="*/ 10703626 w 12192000"/>
              <a:gd name="connsiteY209" fmla="*/ 5572954 h 6858000"/>
              <a:gd name="connsiteX210" fmla="*/ 10739910 w 12192000"/>
              <a:gd name="connsiteY210" fmla="*/ 5563590 h 6858000"/>
              <a:gd name="connsiteX211" fmla="*/ 10773853 w 12192000"/>
              <a:gd name="connsiteY211" fmla="*/ 5553056 h 6858000"/>
              <a:gd name="connsiteX212" fmla="*/ 10807796 w 12192000"/>
              <a:gd name="connsiteY212" fmla="*/ 5541352 h 6858000"/>
              <a:gd name="connsiteX213" fmla="*/ 10839399 w 12192000"/>
              <a:gd name="connsiteY213" fmla="*/ 5527306 h 6858000"/>
              <a:gd name="connsiteX214" fmla="*/ 10867490 w 12192000"/>
              <a:gd name="connsiteY214" fmla="*/ 5509749 h 6858000"/>
              <a:gd name="connsiteX215" fmla="*/ 10893240 w 12192000"/>
              <a:gd name="connsiteY215" fmla="*/ 5488681 h 6858000"/>
              <a:gd name="connsiteX216" fmla="*/ 10914308 w 12192000"/>
              <a:gd name="connsiteY216" fmla="*/ 5462931 h 6858000"/>
              <a:gd name="connsiteX217" fmla="*/ 10931865 w 12192000"/>
              <a:gd name="connsiteY217" fmla="*/ 5434840 h 6858000"/>
              <a:gd name="connsiteX218" fmla="*/ 10945910 w 12192000"/>
              <a:gd name="connsiteY218" fmla="*/ 5403238 h 6858000"/>
              <a:gd name="connsiteX219" fmla="*/ 10957615 w 12192000"/>
              <a:gd name="connsiteY219" fmla="*/ 5369294 h 6858000"/>
              <a:gd name="connsiteX220" fmla="*/ 10968149 w 12192000"/>
              <a:gd name="connsiteY220" fmla="*/ 5335351 h 6858000"/>
              <a:gd name="connsiteX221" fmla="*/ 10977513 w 12192000"/>
              <a:gd name="connsiteY221" fmla="*/ 5299067 h 6858000"/>
              <a:gd name="connsiteX222" fmla="*/ 10986876 w 12192000"/>
              <a:gd name="connsiteY222" fmla="*/ 5263953 h 6858000"/>
              <a:gd name="connsiteX223" fmla="*/ 10997410 w 12192000"/>
              <a:gd name="connsiteY223" fmla="*/ 5228839 h 6858000"/>
              <a:gd name="connsiteX224" fmla="*/ 11009115 w 12192000"/>
              <a:gd name="connsiteY224" fmla="*/ 5194896 h 6858000"/>
              <a:gd name="connsiteX225" fmla="*/ 11023160 w 12192000"/>
              <a:gd name="connsiteY225" fmla="*/ 5163294 h 6858000"/>
              <a:gd name="connsiteX226" fmla="*/ 11039547 w 12192000"/>
              <a:gd name="connsiteY226" fmla="*/ 5134032 h 6858000"/>
              <a:gd name="connsiteX227" fmla="*/ 11060615 w 12192000"/>
              <a:gd name="connsiteY227" fmla="*/ 5108282 h 6858000"/>
              <a:gd name="connsiteX228" fmla="*/ 11084024 w 12192000"/>
              <a:gd name="connsiteY228" fmla="*/ 5081362 h 6858000"/>
              <a:gd name="connsiteX229" fmla="*/ 11110945 w 12192000"/>
              <a:gd name="connsiteY229" fmla="*/ 5057952 h 6858000"/>
              <a:gd name="connsiteX230" fmla="*/ 11139036 w 12192000"/>
              <a:gd name="connsiteY230" fmla="*/ 5035714 h 6858000"/>
              <a:gd name="connsiteX231" fmla="*/ 11169468 w 12192000"/>
              <a:gd name="connsiteY231" fmla="*/ 5013475 h 6858000"/>
              <a:gd name="connsiteX232" fmla="*/ 11198729 w 12192000"/>
              <a:gd name="connsiteY232" fmla="*/ 4991236 h 6858000"/>
              <a:gd name="connsiteX233" fmla="*/ 11226820 w 12192000"/>
              <a:gd name="connsiteY233" fmla="*/ 4968998 h 6858000"/>
              <a:gd name="connsiteX234" fmla="*/ 11253741 w 12192000"/>
              <a:gd name="connsiteY234" fmla="*/ 4944418 h 6858000"/>
              <a:gd name="connsiteX235" fmla="*/ 11277150 w 12192000"/>
              <a:gd name="connsiteY235" fmla="*/ 4919838 h 6858000"/>
              <a:gd name="connsiteX236" fmla="*/ 11297048 w 12192000"/>
              <a:gd name="connsiteY236" fmla="*/ 4891747 h 6858000"/>
              <a:gd name="connsiteX237" fmla="*/ 11312264 w 12192000"/>
              <a:gd name="connsiteY237" fmla="*/ 4862486 h 6858000"/>
              <a:gd name="connsiteX238" fmla="*/ 11322798 w 12192000"/>
              <a:gd name="connsiteY238" fmla="*/ 4827372 h 6858000"/>
              <a:gd name="connsiteX239" fmla="*/ 11327480 w 12192000"/>
              <a:gd name="connsiteY239" fmla="*/ 4791088 h 6858000"/>
              <a:gd name="connsiteX240" fmla="*/ 11328650 w 12192000"/>
              <a:gd name="connsiteY240" fmla="*/ 4753633 h 6858000"/>
              <a:gd name="connsiteX241" fmla="*/ 11325139 w 12192000"/>
              <a:gd name="connsiteY241" fmla="*/ 4713838 h 6858000"/>
              <a:gd name="connsiteX242" fmla="*/ 11320457 w 12192000"/>
              <a:gd name="connsiteY242" fmla="*/ 4674042 h 6858000"/>
              <a:gd name="connsiteX243" fmla="*/ 11314605 w 12192000"/>
              <a:gd name="connsiteY243" fmla="*/ 4634247 h 6858000"/>
              <a:gd name="connsiteX244" fmla="*/ 11309923 w 12192000"/>
              <a:gd name="connsiteY244" fmla="*/ 4594451 h 6858000"/>
              <a:gd name="connsiteX245" fmla="*/ 11307582 w 12192000"/>
              <a:gd name="connsiteY245" fmla="*/ 4554655 h 6858000"/>
              <a:gd name="connsiteX246" fmla="*/ 11307582 w 12192000"/>
              <a:gd name="connsiteY246" fmla="*/ 4516030 h 6858000"/>
              <a:gd name="connsiteX247" fmla="*/ 11312264 w 12192000"/>
              <a:gd name="connsiteY247" fmla="*/ 4479746 h 6858000"/>
              <a:gd name="connsiteX248" fmla="*/ 11321628 w 12192000"/>
              <a:gd name="connsiteY248" fmla="*/ 4443462 h 6858000"/>
              <a:gd name="connsiteX249" fmla="*/ 11335673 w 12192000"/>
              <a:gd name="connsiteY249" fmla="*/ 4409519 h 6858000"/>
              <a:gd name="connsiteX250" fmla="*/ 11354400 w 12192000"/>
              <a:gd name="connsiteY250" fmla="*/ 4374405 h 6858000"/>
              <a:gd name="connsiteX251" fmla="*/ 11373128 w 12192000"/>
              <a:gd name="connsiteY251" fmla="*/ 4339291 h 6858000"/>
              <a:gd name="connsiteX252" fmla="*/ 11394196 w 12192000"/>
              <a:gd name="connsiteY252" fmla="*/ 4304177 h 6858000"/>
              <a:gd name="connsiteX253" fmla="*/ 11414094 w 12192000"/>
              <a:gd name="connsiteY253" fmla="*/ 4270234 h 6858000"/>
              <a:gd name="connsiteX254" fmla="*/ 11431650 w 12192000"/>
              <a:gd name="connsiteY254" fmla="*/ 4233950 h 6858000"/>
              <a:gd name="connsiteX255" fmla="*/ 11445696 w 12192000"/>
              <a:gd name="connsiteY255" fmla="*/ 4198836 h 6858000"/>
              <a:gd name="connsiteX256" fmla="*/ 11455060 w 12192000"/>
              <a:gd name="connsiteY256" fmla="*/ 4162552 h 6858000"/>
              <a:gd name="connsiteX257" fmla="*/ 11458571 w 12192000"/>
              <a:gd name="connsiteY257" fmla="*/ 4125097 h 6858000"/>
              <a:gd name="connsiteX258" fmla="*/ 11455060 w 12192000"/>
              <a:gd name="connsiteY258" fmla="*/ 4087643 h 6858000"/>
              <a:gd name="connsiteX259" fmla="*/ 11445696 w 12192000"/>
              <a:gd name="connsiteY259" fmla="*/ 4051358 h 6858000"/>
              <a:gd name="connsiteX260" fmla="*/ 11431650 w 12192000"/>
              <a:gd name="connsiteY260" fmla="*/ 4016245 h 6858000"/>
              <a:gd name="connsiteX261" fmla="*/ 11414094 w 12192000"/>
              <a:gd name="connsiteY261" fmla="*/ 3979961 h 6858000"/>
              <a:gd name="connsiteX262" fmla="*/ 11394196 w 12192000"/>
              <a:gd name="connsiteY262" fmla="*/ 3946017 h 6858000"/>
              <a:gd name="connsiteX263" fmla="*/ 11373128 w 12192000"/>
              <a:gd name="connsiteY263" fmla="*/ 3910903 h 6858000"/>
              <a:gd name="connsiteX264" fmla="*/ 11354400 w 12192000"/>
              <a:gd name="connsiteY264" fmla="*/ 3875790 h 6858000"/>
              <a:gd name="connsiteX265" fmla="*/ 11335673 w 12192000"/>
              <a:gd name="connsiteY265" fmla="*/ 3840676 h 6858000"/>
              <a:gd name="connsiteX266" fmla="*/ 11321628 w 12192000"/>
              <a:gd name="connsiteY266" fmla="*/ 3806733 h 6858000"/>
              <a:gd name="connsiteX267" fmla="*/ 11312264 w 12192000"/>
              <a:gd name="connsiteY267" fmla="*/ 3770449 h 6858000"/>
              <a:gd name="connsiteX268" fmla="*/ 11307582 w 12192000"/>
              <a:gd name="connsiteY268" fmla="*/ 3734164 h 6858000"/>
              <a:gd name="connsiteX269" fmla="*/ 11307582 w 12192000"/>
              <a:gd name="connsiteY269" fmla="*/ 3695539 h 6858000"/>
              <a:gd name="connsiteX270" fmla="*/ 11309923 w 12192000"/>
              <a:gd name="connsiteY270" fmla="*/ 3655744 h 6858000"/>
              <a:gd name="connsiteX271" fmla="*/ 11314605 w 12192000"/>
              <a:gd name="connsiteY271" fmla="*/ 3615948 h 6858000"/>
              <a:gd name="connsiteX272" fmla="*/ 11320457 w 12192000"/>
              <a:gd name="connsiteY272" fmla="*/ 3576152 h 6858000"/>
              <a:gd name="connsiteX273" fmla="*/ 11325139 w 12192000"/>
              <a:gd name="connsiteY273" fmla="*/ 3536357 h 6858000"/>
              <a:gd name="connsiteX274" fmla="*/ 11328650 w 12192000"/>
              <a:gd name="connsiteY274" fmla="*/ 3496561 h 6858000"/>
              <a:gd name="connsiteX275" fmla="*/ 11327480 w 12192000"/>
              <a:gd name="connsiteY275" fmla="*/ 3459107 h 6858000"/>
              <a:gd name="connsiteX276" fmla="*/ 11322798 w 12192000"/>
              <a:gd name="connsiteY276" fmla="*/ 3422822 h 6858000"/>
              <a:gd name="connsiteX277" fmla="*/ 11312264 w 12192000"/>
              <a:gd name="connsiteY277" fmla="*/ 3387709 h 6858000"/>
              <a:gd name="connsiteX278" fmla="*/ 11297048 w 12192000"/>
              <a:gd name="connsiteY278" fmla="*/ 3358447 h 6858000"/>
              <a:gd name="connsiteX279" fmla="*/ 11277150 w 12192000"/>
              <a:gd name="connsiteY279" fmla="*/ 3330356 h 6858000"/>
              <a:gd name="connsiteX280" fmla="*/ 11253741 w 12192000"/>
              <a:gd name="connsiteY280" fmla="*/ 3305777 h 6858000"/>
              <a:gd name="connsiteX281" fmla="*/ 11226820 w 12192000"/>
              <a:gd name="connsiteY281" fmla="*/ 3281197 h 6858000"/>
              <a:gd name="connsiteX282" fmla="*/ 11198729 w 12192000"/>
              <a:gd name="connsiteY282" fmla="*/ 3258958 h 6858000"/>
              <a:gd name="connsiteX283" fmla="*/ 11169468 w 12192000"/>
              <a:gd name="connsiteY283" fmla="*/ 3236720 h 6858000"/>
              <a:gd name="connsiteX284" fmla="*/ 11139036 w 12192000"/>
              <a:gd name="connsiteY284" fmla="*/ 3214481 h 6858000"/>
              <a:gd name="connsiteX285" fmla="*/ 11110945 w 12192000"/>
              <a:gd name="connsiteY285" fmla="*/ 3192242 h 6858000"/>
              <a:gd name="connsiteX286" fmla="*/ 11084024 w 12192000"/>
              <a:gd name="connsiteY286" fmla="*/ 3168833 h 6858000"/>
              <a:gd name="connsiteX287" fmla="*/ 11060615 w 12192000"/>
              <a:gd name="connsiteY287" fmla="*/ 3141913 h 6858000"/>
              <a:gd name="connsiteX288" fmla="*/ 11039547 w 12192000"/>
              <a:gd name="connsiteY288" fmla="*/ 3116162 h 6858000"/>
              <a:gd name="connsiteX289" fmla="*/ 11023160 w 12192000"/>
              <a:gd name="connsiteY289" fmla="*/ 3086901 h 6858000"/>
              <a:gd name="connsiteX290" fmla="*/ 11009115 w 12192000"/>
              <a:gd name="connsiteY290" fmla="*/ 3055299 h 6858000"/>
              <a:gd name="connsiteX291" fmla="*/ 10997410 w 12192000"/>
              <a:gd name="connsiteY291" fmla="*/ 3021355 h 6858000"/>
              <a:gd name="connsiteX292" fmla="*/ 10986876 w 12192000"/>
              <a:gd name="connsiteY292" fmla="*/ 2986242 h 6858000"/>
              <a:gd name="connsiteX293" fmla="*/ 10977513 w 12192000"/>
              <a:gd name="connsiteY293" fmla="*/ 2951128 h 6858000"/>
              <a:gd name="connsiteX294" fmla="*/ 10968149 w 12192000"/>
              <a:gd name="connsiteY294" fmla="*/ 2914844 h 6858000"/>
              <a:gd name="connsiteX295" fmla="*/ 10957615 w 12192000"/>
              <a:gd name="connsiteY295" fmla="*/ 2880900 h 6858000"/>
              <a:gd name="connsiteX296" fmla="*/ 10945910 w 12192000"/>
              <a:gd name="connsiteY296" fmla="*/ 2846957 h 6858000"/>
              <a:gd name="connsiteX297" fmla="*/ 10931865 w 12192000"/>
              <a:gd name="connsiteY297" fmla="*/ 2815355 h 6858000"/>
              <a:gd name="connsiteX298" fmla="*/ 10914308 w 12192000"/>
              <a:gd name="connsiteY298" fmla="*/ 2787264 h 6858000"/>
              <a:gd name="connsiteX299" fmla="*/ 10893240 w 12192000"/>
              <a:gd name="connsiteY299" fmla="*/ 2761514 h 6858000"/>
              <a:gd name="connsiteX300" fmla="*/ 10867490 w 12192000"/>
              <a:gd name="connsiteY300" fmla="*/ 2740445 h 6858000"/>
              <a:gd name="connsiteX301" fmla="*/ 10839399 w 12192000"/>
              <a:gd name="connsiteY301" fmla="*/ 2722888 h 6858000"/>
              <a:gd name="connsiteX302" fmla="*/ 10807796 w 12192000"/>
              <a:gd name="connsiteY302" fmla="*/ 2708843 h 6858000"/>
              <a:gd name="connsiteX303" fmla="*/ 10773853 w 12192000"/>
              <a:gd name="connsiteY303" fmla="*/ 2697138 h 6858000"/>
              <a:gd name="connsiteX304" fmla="*/ 10739910 w 12192000"/>
              <a:gd name="connsiteY304" fmla="*/ 2686604 h 6858000"/>
              <a:gd name="connsiteX305" fmla="*/ 10703626 w 12192000"/>
              <a:gd name="connsiteY305" fmla="*/ 2677241 h 6858000"/>
              <a:gd name="connsiteX306" fmla="*/ 10668512 w 12192000"/>
              <a:gd name="connsiteY306" fmla="*/ 2667877 h 6858000"/>
              <a:gd name="connsiteX307" fmla="*/ 10633398 w 12192000"/>
              <a:gd name="connsiteY307" fmla="*/ 2657343 h 6858000"/>
              <a:gd name="connsiteX308" fmla="*/ 10599455 w 12192000"/>
              <a:gd name="connsiteY308" fmla="*/ 2645638 h 6858000"/>
              <a:gd name="connsiteX309" fmla="*/ 10567852 w 12192000"/>
              <a:gd name="connsiteY309" fmla="*/ 2631593 h 6858000"/>
              <a:gd name="connsiteX310" fmla="*/ 10538591 w 12192000"/>
              <a:gd name="connsiteY310" fmla="*/ 2615206 h 6858000"/>
              <a:gd name="connsiteX311" fmla="*/ 10512841 w 12192000"/>
              <a:gd name="connsiteY311" fmla="*/ 2594138 h 6858000"/>
              <a:gd name="connsiteX312" fmla="*/ 10485920 w 12192000"/>
              <a:gd name="connsiteY312" fmla="*/ 2570729 h 6858000"/>
              <a:gd name="connsiteX313" fmla="*/ 10462511 w 12192000"/>
              <a:gd name="connsiteY313" fmla="*/ 2543808 h 6858000"/>
              <a:gd name="connsiteX314" fmla="*/ 10440272 w 12192000"/>
              <a:gd name="connsiteY314" fmla="*/ 2515717 h 6858000"/>
              <a:gd name="connsiteX315" fmla="*/ 10418034 w 12192000"/>
              <a:gd name="connsiteY315" fmla="*/ 2486456 h 6858000"/>
              <a:gd name="connsiteX316" fmla="*/ 10395795 w 12192000"/>
              <a:gd name="connsiteY316" fmla="*/ 2457194 h 6858000"/>
              <a:gd name="connsiteX317" fmla="*/ 10373556 w 12192000"/>
              <a:gd name="connsiteY317" fmla="*/ 2429103 h 6858000"/>
              <a:gd name="connsiteX318" fmla="*/ 10348977 w 12192000"/>
              <a:gd name="connsiteY318" fmla="*/ 2402183 h 6858000"/>
              <a:gd name="connsiteX319" fmla="*/ 10324397 w 12192000"/>
              <a:gd name="connsiteY319" fmla="*/ 2378774 h 6858000"/>
              <a:gd name="connsiteX320" fmla="*/ 10296306 w 12192000"/>
              <a:gd name="connsiteY320" fmla="*/ 2358876 h 6858000"/>
              <a:gd name="connsiteX321" fmla="*/ 10267044 w 12192000"/>
              <a:gd name="connsiteY321" fmla="*/ 2343660 h 6858000"/>
              <a:gd name="connsiteX322" fmla="*/ 10231931 w 12192000"/>
              <a:gd name="connsiteY322" fmla="*/ 2333126 h 6858000"/>
              <a:gd name="connsiteX323" fmla="*/ 10195647 w 12192000"/>
              <a:gd name="connsiteY323" fmla="*/ 2328444 h 6858000"/>
              <a:gd name="connsiteX324" fmla="*/ 10158192 w 12192000"/>
              <a:gd name="connsiteY324" fmla="*/ 2327274 h 6858000"/>
              <a:gd name="connsiteX325" fmla="*/ 10118396 w 12192000"/>
              <a:gd name="connsiteY325" fmla="*/ 2330785 h 6858000"/>
              <a:gd name="connsiteX326" fmla="*/ 10078601 w 12192000"/>
              <a:gd name="connsiteY326" fmla="*/ 2335467 h 6858000"/>
              <a:gd name="connsiteX327" fmla="*/ 10038805 w 12192000"/>
              <a:gd name="connsiteY327" fmla="*/ 2341319 h 6858000"/>
              <a:gd name="connsiteX328" fmla="*/ 9999010 w 12192000"/>
              <a:gd name="connsiteY328" fmla="*/ 2346001 h 6858000"/>
              <a:gd name="connsiteX329" fmla="*/ 9959214 w 12192000"/>
              <a:gd name="connsiteY329" fmla="*/ 2348342 h 6858000"/>
              <a:gd name="connsiteX330" fmla="*/ 9920589 w 12192000"/>
              <a:gd name="connsiteY330" fmla="*/ 2348342 h 6858000"/>
              <a:gd name="connsiteX331" fmla="*/ 9884305 w 12192000"/>
              <a:gd name="connsiteY331" fmla="*/ 2343660 h 6858000"/>
              <a:gd name="connsiteX332" fmla="*/ 9846850 w 12192000"/>
              <a:gd name="connsiteY332" fmla="*/ 2334296 h 6858000"/>
              <a:gd name="connsiteX333" fmla="*/ 9812907 w 12192000"/>
              <a:gd name="connsiteY333" fmla="*/ 2320251 h 6858000"/>
              <a:gd name="connsiteX334" fmla="*/ 9777793 w 12192000"/>
              <a:gd name="connsiteY334" fmla="*/ 2301524 h 6858000"/>
              <a:gd name="connsiteX335" fmla="*/ 9742679 w 12192000"/>
              <a:gd name="connsiteY335" fmla="*/ 2282796 h 6858000"/>
              <a:gd name="connsiteX336" fmla="*/ 9707566 w 12192000"/>
              <a:gd name="connsiteY336" fmla="*/ 2261728 h 6858000"/>
              <a:gd name="connsiteX337" fmla="*/ 9673622 w 12192000"/>
              <a:gd name="connsiteY337" fmla="*/ 2241830 h 6858000"/>
              <a:gd name="connsiteX338" fmla="*/ 9637338 w 12192000"/>
              <a:gd name="connsiteY338" fmla="*/ 2224273 h 6858000"/>
              <a:gd name="connsiteX339" fmla="*/ 9602224 w 12192000"/>
              <a:gd name="connsiteY339" fmla="*/ 2210228 h 6858000"/>
              <a:gd name="connsiteX340" fmla="*/ 9565940 w 12192000"/>
              <a:gd name="connsiteY340" fmla="*/ 2200864 h 6858000"/>
              <a:gd name="connsiteX341" fmla="*/ 9528486 w 12192000"/>
              <a:gd name="connsiteY341" fmla="*/ 219735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Lst>
            <a:rect l="l" t="t" r="r" b="b"/>
            <a:pathLst>
              <a:path w="12192000" h="6858000">
                <a:moveTo>
                  <a:pt x="0" y="0"/>
                </a:moveTo>
                <a:lnTo>
                  <a:pt x="12192000" y="0"/>
                </a:lnTo>
                <a:lnTo>
                  <a:pt x="12192000" y="6858000"/>
                </a:lnTo>
                <a:lnTo>
                  <a:pt x="0" y="6858000"/>
                </a:lnTo>
                <a:lnTo>
                  <a:pt x="0" y="0"/>
                </a:lnTo>
                <a:close/>
                <a:moveTo>
                  <a:pt x="9528486" y="2197353"/>
                </a:moveTo>
                <a:lnTo>
                  <a:pt x="9491031" y="2200864"/>
                </a:lnTo>
                <a:lnTo>
                  <a:pt x="9454747" y="2210228"/>
                </a:lnTo>
                <a:lnTo>
                  <a:pt x="9419633" y="2224273"/>
                </a:lnTo>
                <a:lnTo>
                  <a:pt x="9383349" y="2241830"/>
                </a:lnTo>
                <a:lnTo>
                  <a:pt x="9349405" y="2261728"/>
                </a:lnTo>
                <a:lnTo>
                  <a:pt x="9314292" y="2282796"/>
                </a:lnTo>
                <a:lnTo>
                  <a:pt x="9279178" y="2301524"/>
                </a:lnTo>
                <a:lnTo>
                  <a:pt x="9244064" y="2320251"/>
                </a:lnTo>
                <a:lnTo>
                  <a:pt x="9208950" y="2334296"/>
                </a:lnTo>
                <a:lnTo>
                  <a:pt x="9172666" y="2343660"/>
                </a:lnTo>
                <a:lnTo>
                  <a:pt x="9136382" y="2348342"/>
                </a:lnTo>
                <a:lnTo>
                  <a:pt x="9097757" y="2348342"/>
                </a:lnTo>
                <a:lnTo>
                  <a:pt x="9057961" y="2346001"/>
                </a:lnTo>
                <a:lnTo>
                  <a:pt x="9018166" y="2341319"/>
                </a:lnTo>
                <a:lnTo>
                  <a:pt x="8978370" y="2335467"/>
                </a:lnTo>
                <a:lnTo>
                  <a:pt x="8938575" y="2330785"/>
                </a:lnTo>
                <a:lnTo>
                  <a:pt x="8898779" y="2327274"/>
                </a:lnTo>
                <a:lnTo>
                  <a:pt x="8861324" y="2328444"/>
                </a:lnTo>
                <a:lnTo>
                  <a:pt x="8825040" y="2333126"/>
                </a:lnTo>
                <a:lnTo>
                  <a:pt x="8789926" y="2343660"/>
                </a:lnTo>
                <a:lnTo>
                  <a:pt x="8760665" y="2358876"/>
                </a:lnTo>
                <a:lnTo>
                  <a:pt x="8732574" y="2378774"/>
                </a:lnTo>
                <a:lnTo>
                  <a:pt x="8707994" y="2402183"/>
                </a:lnTo>
                <a:lnTo>
                  <a:pt x="8683415" y="2429103"/>
                </a:lnTo>
                <a:lnTo>
                  <a:pt x="8661176" y="2457194"/>
                </a:lnTo>
                <a:lnTo>
                  <a:pt x="8638937" y="2486456"/>
                </a:lnTo>
                <a:lnTo>
                  <a:pt x="8616699" y="2515717"/>
                </a:lnTo>
                <a:lnTo>
                  <a:pt x="8594460" y="2543808"/>
                </a:lnTo>
                <a:lnTo>
                  <a:pt x="8571051" y="2570729"/>
                </a:lnTo>
                <a:lnTo>
                  <a:pt x="8544130" y="2594138"/>
                </a:lnTo>
                <a:lnTo>
                  <a:pt x="8518380" y="2615206"/>
                </a:lnTo>
                <a:lnTo>
                  <a:pt x="8489119" y="2631593"/>
                </a:lnTo>
                <a:lnTo>
                  <a:pt x="8457516" y="2645638"/>
                </a:lnTo>
                <a:lnTo>
                  <a:pt x="8423573" y="2657343"/>
                </a:lnTo>
                <a:lnTo>
                  <a:pt x="8388459" y="2667877"/>
                </a:lnTo>
                <a:lnTo>
                  <a:pt x="8353346" y="2677241"/>
                </a:lnTo>
                <a:lnTo>
                  <a:pt x="8317062" y="2686604"/>
                </a:lnTo>
                <a:lnTo>
                  <a:pt x="8283118" y="2697138"/>
                </a:lnTo>
                <a:lnTo>
                  <a:pt x="8249175" y="2708843"/>
                </a:lnTo>
                <a:lnTo>
                  <a:pt x="8217573" y="2722888"/>
                </a:lnTo>
                <a:lnTo>
                  <a:pt x="8189482" y="2740445"/>
                </a:lnTo>
                <a:lnTo>
                  <a:pt x="8163732" y="2761514"/>
                </a:lnTo>
                <a:lnTo>
                  <a:pt x="8142663" y="2787264"/>
                </a:lnTo>
                <a:lnTo>
                  <a:pt x="8125106" y="2815355"/>
                </a:lnTo>
                <a:lnTo>
                  <a:pt x="8111061" y="2846957"/>
                </a:lnTo>
                <a:lnTo>
                  <a:pt x="8099356" y="2880900"/>
                </a:lnTo>
                <a:lnTo>
                  <a:pt x="8088822" y="2914844"/>
                </a:lnTo>
                <a:lnTo>
                  <a:pt x="8079459" y="2951128"/>
                </a:lnTo>
                <a:lnTo>
                  <a:pt x="8070095" y="2986242"/>
                </a:lnTo>
                <a:lnTo>
                  <a:pt x="8059561" y="3021355"/>
                </a:lnTo>
                <a:lnTo>
                  <a:pt x="8047856" y="3055299"/>
                </a:lnTo>
                <a:lnTo>
                  <a:pt x="8033811" y="3086901"/>
                </a:lnTo>
                <a:lnTo>
                  <a:pt x="8017424" y="3116162"/>
                </a:lnTo>
                <a:lnTo>
                  <a:pt x="7996356" y="3141913"/>
                </a:lnTo>
                <a:lnTo>
                  <a:pt x="7972947" y="3168833"/>
                </a:lnTo>
                <a:lnTo>
                  <a:pt x="7946026" y="3192242"/>
                </a:lnTo>
                <a:lnTo>
                  <a:pt x="7916765" y="3214481"/>
                </a:lnTo>
                <a:lnTo>
                  <a:pt x="7887503" y="3236720"/>
                </a:lnTo>
                <a:lnTo>
                  <a:pt x="7858242" y="3258958"/>
                </a:lnTo>
                <a:lnTo>
                  <a:pt x="7830151" y="3281197"/>
                </a:lnTo>
                <a:lnTo>
                  <a:pt x="7803230" y="3305777"/>
                </a:lnTo>
                <a:lnTo>
                  <a:pt x="7779821" y="3330356"/>
                </a:lnTo>
                <a:lnTo>
                  <a:pt x="7759923" y="3358447"/>
                </a:lnTo>
                <a:lnTo>
                  <a:pt x="7744708" y="3387709"/>
                </a:lnTo>
                <a:lnTo>
                  <a:pt x="7734173" y="3422822"/>
                </a:lnTo>
                <a:lnTo>
                  <a:pt x="7729492" y="3459107"/>
                </a:lnTo>
                <a:lnTo>
                  <a:pt x="7728321" y="3496561"/>
                </a:lnTo>
                <a:lnTo>
                  <a:pt x="7731832" y="3536357"/>
                </a:lnTo>
                <a:lnTo>
                  <a:pt x="7736514" y="3576152"/>
                </a:lnTo>
                <a:lnTo>
                  <a:pt x="7742367" y="3615948"/>
                </a:lnTo>
                <a:lnTo>
                  <a:pt x="7747048" y="3655744"/>
                </a:lnTo>
                <a:lnTo>
                  <a:pt x="7749389" y="3695539"/>
                </a:lnTo>
                <a:lnTo>
                  <a:pt x="7749389" y="3734164"/>
                </a:lnTo>
                <a:lnTo>
                  <a:pt x="7744708" y="3770449"/>
                </a:lnTo>
                <a:lnTo>
                  <a:pt x="7735344" y="3806733"/>
                </a:lnTo>
                <a:lnTo>
                  <a:pt x="7721298" y="3840676"/>
                </a:lnTo>
                <a:lnTo>
                  <a:pt x="7703741" y="3875790"/>
                </a:lnTo>
                <a:lnTo>
                  <a:pt x="7683844" y="3910903"/>
                </a:lnTo>
                <a:lnTo>
                  <a:pt x="7662775" y="3946017"/>
                </a:lnTo>
                <a:lnTo>
                  <a:pt x="7642878" y="3979961"/>
                </a:lnTo>
                <a:lnTo>
                  <a:pt x="7625321" y="4016245"/>
                </a:lnTo>
                <a:lnTo>
                  <a:pt x="7611275" y="4051358"/>
                </a:lnTo>
                <a:lnTo>
                  <a:pt x="7601912" y="4087643"/>
                </a:lnTo>
                <a:lnTo>
                  <a:pt x="7598400" y="4125097"/>
                </a:lnTo>
                <a:lnTo>
                  <a:pt x="7601912" y="4162552"/>
                </a:lnTo>
                <a:lnTo>
                  <a:pt x="7611275" y="4198836"/>
                </a:lnTo>
                <a:lnTo>
                  <a:pt x="7625321" y="4233950"/>
                </a:lnTo>
                <a:lnTo>
                  <a:pt x="7642878" y="4270234"/>
                </a:lnTo>
                <a:lnTo>
                  <a:pt x="7662775" y="4304177"/>
                </a:lnTo>
                <a:lnTo>
                  <a:pt x="7683844" y="4339291"/>
                </a:lnTo>
                <a:lnTo>
                  <a:pt x="7703741" y="4374405"/>
                </a:lnTo>
                <a:lnTo>
                  <a:pt x="7721298" y="4409519"/>
                </a:lnTo>
                <a:lnTo>
                  <a:pt x="7735344" y="4443462"/>
                </a:lnTo>
                <a:lnTo>
                  <a:pt x="7744708" y="4479746"/>
                </a:lnTo>
                <a:lnTo>
                  <a:pt x="7749389" y="4516030"/>
                </a:lnTo>
                <a:lnTo>
                  <a:pt x="7749389" y="4554655"/>
                </a:lnTo>
                <a:lnTo>
                  <a:pt x="7747048" y="4594451"/>
                </a:lnTo>
                <a:lnTo>
                  <a:pt x="7742367" y="4634247"/>
                </a:lnTo>
                <a:lnTo>
                  <a:pt x="7736514" y="4674042"/>
                </a:lnTo>
                <a:lnTo>
                  <a:pt x="7731832" y="4713838"/>
                </a:lnTo>
                <a:lnTo>
                  <a:pt x="7728321" y="4753633"/>
                </a:lnTo>
                <a:lnTo>
                  <a:pt x="7729492" y="4791088"/>
                </a:lnTo>
                <a:lnTo>
                  <a:pt x="7734173" y="4827372"/>
                </a:lnTo>
                <a:lnTo>
                  <a:pt x="7744708" y="4862486"/>
                </a:lnTo>
                <a:lnTo>
                  <a:pt x="7759923" y="4891747"/>
                </a:lnTo>
                <a:lnTo>
                  <a:pt x="7779821" y="4919838"/>
                </a:lnTo>
                <a:lnTo>
                  <a:pt x="7803230" y="4944418"/>
                </a:lnTo>
                <a:lnTo>
                  <a:pt x="7830151" y="4968998"/>
                </a:lnTo>
                <a:lnTo>
                  <a:pt x="7858242" y="4991236"/>
                </a:lnTo>
                <a:lnTo>
                  <a:pt x="7887503" y="5013475"/>
                </a:lnTo>
                <a:lnTo>
                  <a:pt x="7916765" y="5035714"/>
                </a:lnTo>
                <a:lnTo>
                  <a:pt x="7946026" y="5057952"/>
                </a:lnTo>
                <a:lnTo>
                  <a:pt x="7972947" y="5081362"/>
                </a:lnTo>
                <a:lnTo>
                  <a:pt x="7996356" y="5108282"/>
                </a:lnTo>
                <a:lnTo>
                  <a:pt x="8017424" y="5134032"/>
                </a:lnTo>
                <a:lnTo>
                  <a:pt x="8033811" y="5163294"/>
                </a:lnTo>
                <a:lnTo>
                  <a:pt x="8047856" y="5194896"/>
                </a:lnTo>
                <a:lnTo>
                  <a:pt x="8059561" y="5228839"/>
                </a:lnTo>
                <a:lnTo>
                  <a:pt x="8070095" y="5263953"/>
                </a:lnTo>
                <a:lnTo>
                  <a:pt x="8079459" y="5299067"/>
                </a:lnTo>
                <a:lnTo>
                  <a:pt x="8088822" y="5335351"/>
                </a:lnTo>
                <a:lnTo>
                  <a:pt x="8099356" y="5369294"/>
                </a:lnTo>
                <a:lnTo>
                  <a:pt x="8111061" y="5403238"/>
                </a:lnTo>
                <a:lnTo>
                  <a:pt x="8125106" y="5434840"/>
                </a:lnTo>
                <a:lnTo>
                  <a:pt x="8142663" y="5462931"/>
                </a:lnTo>
                <a:lnTo>
                  <a:pt x="8163732" y="5488681"/>
                </a:lnTo>
                <a:lnTo>
                  <a:pt x="8189482" y="5509749"/>
                </a:lnTo>
                <a:lnTo>
                  <a:pt x="8217573" y="5527306"/>
                </a:lnTo>
                <a:lnTo>
                  <a:pt x="8249175" y="5541352"/>
                </a:lnTo>
                <a:lnTo>
                  <a:pt x="8283118" y="5553056"/>
                </a:lnTo>
                <a:lnTo>
                  <a:pt x="8317062" y="5563590"/>
                </a:lnTo>
                <a:lnTo>
                  <a:pt x="8353346" y="5572954"/>
                </a:lnTo>
                <a:lnTo>
                  <a:pt x="8388459" y="5582318"/>
                </a:lnTo>
                <a:lnTo>
                  <a:pt x="8423573" y="5592852"/>
                </a:lnTo>
                <a:lnTo>
                  <a:pt x="8457516" y="5604556"/>
                </a:lnTo>
                <a:lnTo>
                  <a:pt x="8489119" y="5618602"/>
                </a:lnTo>
                <a:lnTo>
                  <a:pt x="8518380" y="5634988"/>
                </a:lnTo>
                <a:lnTo>
                  <a:pt x="8544130" y="5656057"/>
                </a:lnTo>
                <a:lnTo>
                  <a:pt x="8571051" y="5679466"/>
                </a:lnTo>
                <a:lnTo>
                  <a:pt x="8594460" y="5706386"/>
                </a:lnTo>
                <a:lnTo>
                  <a:pt x="8616699" y="5734477"/>
                </a:lnTo>
                <a:lnTo>
                  <a:pt x="8638937" y="5763739"/>
                </a:lnTo>
                <a:lnTo>
                  <a:pt x="8661176" y="5793000"/>
                </a:lnTo>
                <a:lnTo>
                  <a:pt x="8683415" y="5821091"/>
                </a:lnTo>
                <a:lnTo>
                  <a:pt x="8707994" y="5848012"/>
                </a:lnTo>
                <a:lnTo>
                  <a:pt x="8732574" y="5871421"/>
                </a:lnTo>
                <a:lnTo>
                  <a:pt x="8760665" y="5891319"/>
                </a:lnTo>
                <a:lnTo>
                  <a:pt x="8789926" y="5906535"/>
                </a:lnTo>
                <a:lnTo>
                  <a:pt x="8825040" y="5917069"/>
                </a:lnTo>
                <a:lnTo>
                  <a:pt x="8861324" y="5921751"/>
                </a:lnTo>
                <a:lnTo>
                  <a:pt x="8898779" y="5922921"/>
                </a:lnTo>
                <a:lnTo>
                  <a:pt x="8938575" y="5919410"/>
                </a:lnTo>
                <a:lnTo>
                  <a:pt x="8978370" y="5914728"/>
                </a:lnTo>
                <a:lnTo>
                  <a:pt x="9018166" y="5908876"/>
                </a:lnTo>
                <a:lnTo>
                  <a:pt x="9057961" y="5904194"/>
                </a:lnTo>
                <a:lnTo>
                  <a:pt x="9097757" y="5901853"/>
                </a:lnTo>
                <a:lnTo>
                  <a:pt x="9136382" y="5901853"/>
                </a:lnTo>
                <a:lnTo>
                  <a:pt x="9172666" y="5906535"/>
                </a:lnTo>
                <a:lnTo>
                  <a:pt x="9208950" y="5915898"/>
                </a:lnTo>
                <a:lnTo>
                  <a:pt x="9244064" y="5929944"/>
                </a:lnTo>
                <a:lnTo>
                  <a:pt x="9279178" y="5948671"/>
                </a:lnTo>
                <a:lnTo>
                  <a:pt x="9314292" y="5967398"/>
                </a:lnTo>
                <a:lnTo>
                  <a:pt x="9349405" y="5988467"/>
                </a:lnTo>
                <a:lnTo>
                  <a:pt x="9383349" y="6008364"/>
                </a:lnTo>
                <a:lnTo>
                  <a:pt x="9419633" y="6025921"/>
                </a:lnTo>
                <a:lnTo>
                  <a:pt x="9454747" y="6039967"/>
                </a:lnTo>
                <a:lnTo>
                  <a:pt x="9491031" y="6049331"/>
                </a:lnTo>
                <a:lnTo>
                  <a:pt x="9528486" y="6052842"/>
                </a:lnTo>
                <a:lnTo>
                  <a:pt x="9565940" y="6049331"/>
                </a:lnTo>
                <a:lnTo>
                  <a:pt x="9602224" y="6039967"/>
                </a:lnTo>
                <a:lnTo>
                  <a:pt x="9637338" y="6025921"/>
                </a:lnTo>
                <a:lnTo>
                  <a:pt x="9673622" y="6008364"/>
                </a:lnTo>
                <a:lnTo>
                  <a:pt x="9707566" y="5988467"/>
                </a:lnTo>
                <a:lnTo>
                  <a:pt x="9742679" y="5967398"/>
                </a:lnTo>
                <a:lnTo>
                  <a:pt x="9777793" y="5948671"/>
                </a:lnTo>
                <a:lnTo>
                  <a:pt x="9812907" y="5929944"/>
                </a:lnTo>
                <a:lnTo>
                  <a:pt x="9846850" y="5915898"/>
                </a:lnTo>
                <a:lnTo>
                  <a:pt x="9884305" y="5906535"/>
                </a:lnTo>
                <a:lnTo>
                  <a:pt x="9920589" y="5901853"/>
                </a:lnTo>
                <a:lnTo>
                  <a:pt x="9959214" y="5901853"/>
                </a:lnTo>
                <a:lnTo>
                  <a:pt x="9999010" y="5904194"/>
                </a:lnTo>
                <a:lnTo>
                  <a:pt x="10038805" y="5908876"/>
                </a:lnTo>
                <a:lnTo>
                  <a:pt x="10078601" y="5914728"/>
                </a:lnTo>
                <a:lnTo>
                  <a:pt x="10118396" y="5919410"/>
                </a:lnTo>
                <a:lnTo>
                  <a:pt x="10158192" y="5922921"/>
                </a:lnTo>
                <a:lnTo>
                  <a:pt x="10195647" y="5921751"/>
                </a:lnTo>
                <a:lnTo>
                  <a:pt x="10231931" y="5917069"/>
                </a:lnTo>
                <a:lnTo>
                  <a:pt x="10267044" y="5906535"/>
                </a:lnTo>
                <a:lnTo>
                  <a:pt x="10296306" y="5891319"/>
                </a:lnTo>
                <a:lnTo>
                  <a:pt x="10324397" y="5871421"/>
                </a:lnTo>
                <a:lnTo>
                  <a:pt x="10348977" y="5848012"/>
                </a:lnTo>
                <a:lnTo>
                  <a:pt x="10373556" y="5821091"/>
                </a:lnTo>
                <a:lnTo>
                  <a:pt x="10395795" y="5793000"/>
                </a:lnTo>
                <a:lnTo>
                  <a:pt x="10418034" y="5763739"/>
                </a:lnTo>
                <a:lnTo>
                  <a:pt x="10440272" y="5734477"/>
                </a:lnTo>
                <a:lnTo>
                  <a:pt x="10462511" y="5706386"/>
                </a:lnTo>
                <a:lnTo>
                  <a:pt x="10485920" y="5679466"/>
                </a:lnTo>
                <a:lnTo>
                  <a:pt x="10512841" y="5656057"/>
                </a:lnTo>
                <a:lnTo>
                  <a:pt x="10538591" y="5634988"/>
                </a:lnTo>
                <a:lnTo>
                  <a:pt x="10567852" y="5618602"/>
                </a:lnTo>
                <a:lnTo>
                  <a:pt x="10599455" y="5604556"/>
                </a:lnTo>
                <a:lnTo>
                  <a:pt x="10633398" y="5592852"/>
                </a:lnTo>
                <a:lnTo>
                  <a:pt x="10668512" y="5582318"/>
                </a:lnTo>
                <a:lnTo>
                  <a:pt x="10703626" y="5572954"/>
                </a:lnTo>
                <a:lnTo>
                  <a:pt x="10739910" y="5563590"/>
                </a:lnTo>
                <a:lnTo>
                  <a:pt x="10773853" y="5553056"/>
                </a:lnTo>
                <a:lnTo>
                  <a:pt x="10807796" y="5541352"/>
                </a:lnTo>
                <a:lnTo>
                  <a:pt x="10839399" y="5527306"/>
                </a:lnTo>
                <a:lnTo>
                  <a:pt x="10867490" y="5509749"/>
                </a:lnTo>
                <a:lnTo>
                  <a:pt x="10893240" y="5488681"/>
                </a:lnTo>
                <a:lnTo>
                  <a:pt x="10914308" y="5462931"/>
                </a:lnTo>
                <a:lnTo>
                  <a:pt x="10931865" y="5434840"/>
                </a:lnTo>
                <a:lnTo>
                  <a:pt x="10945910" y="5403238"/>
                </a:lnTo>
                <a:lnTo>
                  <a:pt x="10957615" y="5369294"/>
                </a:lnTo>
                <a:lnTo>
                  <a:pt x="10968149" y="5335351"/>
                </a:lnTo>
                <a:lnTo>
                  <a:pt x="10977513" y="5299067"/>
                </a:lnTo>
                <a:lnTo>
                  <a:pt x="10986876" y="5263953"/>
                </a:lnTo>
                <a:lnTo>
                  <a:pt x="10997410" y="5228839"/>
                </a:lnTo>
                <a:lnTo>
                  <a:pt x="11009115" y="5194896"/>
                </a:lnTo>
                <a:lnTo>
                  <a:pt x="11023160" y="5163294"/>
                </a:lnTo>
                <a:lnTo>
                  <a:pt x="11039547" y="5134032"/>
                </a:lnTo>
                <a:lnTo>
                  <a:pt x="11060615" y="5108282"/>
                </a:lnTo>
                <a:lnTo>
                  <a:pt x="11084024" y="5081362"/>
                </a:lnTo>
                <a:lnTo>
                  <a:pt x="11110945" y="5057952"/>
                </a:lnTo>
                <a:lnTo>
                  <a:pt x="11139036" y="5035714"/>
                </a:lnTo>
                <a:lnTo>
                  <a:pt x="11169468" y="5013475"/>
                </a:lnTo>
                <a:lnTo>
                  <a:pt x="11198729" y="4991236"/>
                </a:lnTo>
                <a:lnTo>
                  <a:pt x="11226820" y="4968998"/>
                </a:lnTo>
                <a:lnTo>
                  <a:pt x="11253741" y="4944418"/>
                </a:lnTo>
                <a:lnTo>
                  <a:pt x="11277150" y="4919838"/>
                </a:lnTo>
                <a:lnTo>
                  <a:pt x="11297048" y="4891747"/>
                </a:lnTo>
                <a:lnTo>
                  <a:pt x="11312264" y="4862486"/>
                </a:lnTo>
                <a:lnTo>
                  <a:pt x="11322798" y="4827372"/>
                </a:lnTo>
                <a:lnTo>
                  <a:pt x="11327480" y="4791088"/>
                </a:lnTo>
                <a:lnTo>
                  <a:pt x="11328650" y="4753633"/>
                </a:lnTo>
                <a:lnTo>
                  <a:pt x="11325139" y="4713838"/>
                </a:lnTo>
                <a:lnTo>
                  <a:pt x="11320457" y="4674042"/>
                </a:lnTo>
                <a:lnTo>
                  <a:pt x="11314605" y="4634247"/>
                </a:lnTo>
                <a:lnTo>
                  <a:pt x="11309923" y="4594451"/>
                </a:lnTo>
                <a:lnTo>
                  <a:pt x="11307582" y="4554655"/>
                </a:lnTo>
                <a:lnTo>
                  <a:pt x="11307582" y="4516030"/>
                </a:lnTo>
                <a:lnTo>
                  <a:pt x="11312264" y="4479746"/>
                </a:lnTo>
                <a:lnTo>
                  <a:pt x="11321628" y="4443462"/>
                </a:lnTo>
                <a:lnTo>
                  <a:pt x="11335673" y="4409519"/>
                </a:lnTo>
                <a:lnTo>
                  <a:pt x="11354400" y="4374405"/>
                </a:lnTo>
                <a:lnTo>
                  <a:pt x="11373128" y="4339291"/>
                </a:lnTo>
                <a:lnTo>
                  <a:pt x="11394196" y="4304177"/>
                </a:lnTo>
                <a:lnTo>
                  <a:pt x="11414094" y="4270234"/>
                </a:lnTo>
                <a:lnTo>
                  <a:pt x="11431650" y="4233950"/>
                </a:lnTo>
                <a:lnTo>
                  <a:pt x="11445696" y="4198836"/>
                </a:lnTo>
                <a:lnTo>
                  <a:pt x="11455060" y="4162552"/>
                </a:lnTo>
                <a:lnTo>
                  <a:pt x="11458571" y="4125097"/>
                </a:lnTo>
                <a:lnTo>
                  <a:pt x="11455060" y="4087643"/>
                </a:lnTo>
                <a:lnTo>
                  <a:pt x="11445696" y="4051358"/>
                </a:lnTo>
                <a:lnTo>
                  <a:pt x="11431650" y="4016245"/>
                </a:lnTo>
                <a:lnTo>
                  <a:pt x="11414094" y="3979961"/>
                </a:lnTo>
                <a:lnTo>
                  <a:pt x="11394196" y="3946017"/>
                </a:lnTo>
                <a:lnTo>
                  <a:pt x="11373128" y="3910903"/>
                </a:lnTo>
                <a:lnTo>
                  <a:pt x="11354400" y="3875790"/>
                </a:lnTo>
                <a:lnTo>
                  <a:pt x="11335673" y="3840676"/>
                </a:lnTo>
                <a:lnTo>
                  <a:pt x="11321628" y="3806733"/>
                </a:lnTo>
                <a:lnTo>
                  <a:pt x="11312264" y="3770449"/>
                </a:lnTo>
                <a:lnTo>
                  <a:pt x="11307582" y="3734164"/>
                </a:lnTo>
                <a:lnTo>
                  <a:pt x="11307582" y="3695539"/>
                </a:lnTo>
                <a:lnTo>
                  <a:pt x="11309923" y="3655744"/>
                </a:lnTo>
                <a:lnTo>
                  <a:pt x="11314605" y="3615948"/>
                </a:lnTo>
                <a:lnTo>
                  <a:pt x="11320457" y="3576152"/>
                </a:lnTo>
                <a:lnTo>
                  <a:pt x="11325139" y="3536357"/>
                </a:lnTo>
                <a:lnTo>
                  <a:pt x="11328650" y="3496561"/>
                </a:lnTo>
                <a:lnTo>
                  <a:pt x="11327480" y="3459107"/>
                </a:lnTo>
                <a:lnTo>
                  <a:pt x="11322798" y="3422822"/>
                </a:lnTo>
                <a:lnTo>
                  <a:pt x="11312264" y="3387709"/>
                </a:lnTo>
                <a:lnTo>
                  <a:pt x="11297048" y="3358447"/>
                </a:lnTo>
                <a:lnTo>
                  <a:pt x="11277150" y="3330356"/>
                </a:lnTo>
                <a:lnTo>
                  <a:pt x="11253741" y="3305777"/>
                </a:lnTo>
                <a:lnTo>
                  <a:pt x="11226820" y="3281197"/>
                </a:lnTo>
                <a:lnTo>
                  <a:pt x="11198729" y="3258958"/>
                </a:lnTo>
                <a:lnTo>
                  <a:pt x="11169468" y="3236720"/>
                </a:lnTo>
                <a:lnTo>
                  <a:pt x="11139036" y="3214481"/>
                </a:lnTo>
                <a:lnTo>
                  <a:pt x="11110945" y="3192242"/>
                </a:lnTo>
                <a:lnTo>
                  <a:pt x="11084024" y="3168833"/>
                </a:lnTo>
                <a:lnTo>
                  <a:pt x="11060615" y="3141913"/>
                </a:lnTo>
                <a:lnTo>
                  <a:pt x="11039547" y="3116162"/>
                </a:lnTo>
                <a:lnTo>
                  <a:pt x="11023160" y="3086901"/>
                </a:lnTo>
                <a:lnTo>
                  <a:pt x="11009115" y="3055299"/>
                </a:lnTo>
                <a:lnTo>
                  <a:pt x="10997410" y="3021355"/>
                </a:lnTo>
                <a:lnTo>
                  <a:pt x="10986876" y="2986242"/>
                </a:lnTo>
                <a:lnTo>
                  <a:pt x="10977513" y="2951128"/>
                </a:lnTo>
                <a:lnTo>
                  <a:pt x="10968149" y="2914844"/>
                </a:lnTo>
                <a:lnTo>
                  <a:pt x="10957615" y="2880900"/>
                </a:lnTo>
                <a:lnTo>
                  <a:pt x="10945910" y="2846957"/>
                </a:lnTo>
                <a:lnTo>
                  <a:pt x="10931865" y="2815355"/>
                </a:lnTo>
                <a:lnTo>
                  <a:pt x="10914308" y="2787264"/>
                </a:lnTo>
                <a:lnTo>
                  <a:pt x="10893240" y="2761514"/>
                </a:lnTo>
                <a:lnTo>
                  <a:pt x="10867490" y="2740445"/>
                </a:lnTo>
                <a:lnTo>
                  <a:pt x="10839399" y="2722888"/>
                </a:lnTo>
                <a:lnTo>
                  <a:pt x="10807796" y="2708843"/>
                </a:lnTo>
                <a:lnTo>
                  <a:pt x="10773853" y="2697138"/>
                </a:lnTo>
                <a:lnTo>
                  <a:pt x="10739910" y="2686604"/>
                </a:lnTo>
                <a:lnTo>
                  <a:pt x="10703626" y="2677241"/>
                </a:lnTo>
                <a:lnTo>
                  <a:pt x="10668512" y="2667877"/>
                </a:lnTo>
                <a:lnTo>
                  <a:pt x="10633398" y="2657343"/>
                </a:lnTo>
                <a:lnTo>
                  <a:pt x="10599455" y="2645638"/>
                </a:lnTo>
                <a:lnTo>
                  <a:pt x="10567852" y="2631593"/>
                </a:lnTo>
                <a:lnTo>
                  <a:pt x="10538591" y="2615206"/>
                </a:lnTo>
                <a:lnTo>
                  <a:pt x="10512841" y="2594138"/>
                </a:lnTo>
                <a:lnTo>
                  <a:pt x="10485920" y="2570729"/>
                </a:lnTo>
                <a:lnTo>
                  <a:pt x="10462511" y="2543808"/>
                </a:lnTo>
                <a:lnTo>
                  <a:pt x="10440272" y="2515717"/>
                </a:lnTo>
                <a:lnTo>
                  <a:pt x="10418034" y="2486456"/>
                </a:lnTo>
                <a:lnTo>
                  <a:pt x="10395795" y="2457194"/>
                </a:lnTo>
                <a:lnTo>
                  <a:pt x="10373556" y="2429103"/>
                </a:lnTo>
                <a:lnTo>
                  <a:pt x="10348977" y="2402183"/>
                </a:lnTo>
                <a:lnTo>
                  <a:pt x="10324397" y="2378774"/>
                </a:lnTo>
                <a:lnTo>
                  <a:pt x="10296306" y="2358876"/>
                </a:lnTo>
                <a:lnTo>
                  <a:pt x="10267044" y="2343660"/>
                </a:lnTo>
                <a:lnTo>
                  <a:pt x="10231931" y="2333126"/>
                </a:lnTo>
                <a:lnTo>
                  <a:pt x="10195647" y="2328444"/>
                </a:lnTo>
                <a:lnTo>
                  <a:pt x="10158192" y="2327274"/>
                </a:lnTo>
                <a:lnTo>
                  <a:pt x="10118396" y="2330785"/>
                </a:lnTo>
                <a:lnTo>
                  <a:pt x="10078601" y="2335467"/>
                </a:lnTo>
                <a:lnTo>
                  <a:pt x="10038805" y="2341319"/>
                </a:lnTo>
                <a:lnTo>
                  <a:pt x="9999010" y="2346001"/>
                </a:lnTo>
                <a:lnTo>
                  <a:pt x="9959214" y="2348342"/>
                </a:lnTo>
                <a:lnTo>
                  <a:pt x="9920589" y="2348342"/>
                </a:lnTo>
                <a:lnTo>
                  <a:pt x="9884305" y="2343660"/>
                </a:lnTo>
                <a:lnTo>
                  <a:pt x="9846850" y="2334296"/>
                </a:lnTo>
                <a:lnTo>
                  <a:pt x="9812907" y="2320251"/>
                </a:lnTo>
                <a:lnTo>
                  <a:pt x="9777793" y="2301524"/>
                </a:lnTo>
                <a:lnTo>
                  <a:pt x="9742679" y="2282796"/>
                </a:lnTo>
                <a:lnTo>
                  <a:pt x="9707566" y="2261728"/>
                </a:lnTo>
                <a:lnTo>
                  <a:pt x="9673622" y="2241830"/>
                </a:lnTo>
                <a:lnTo>
                  <a:pt x="9637338" y="2224273"/>
                </a:lnTo>
                <a:lnTo>
                  <a:pt x="9602224" y="2210228"/>
                </a:lnTo>
                <a:lnTo>
                  <a:pt x="9565940" y="2200864"/>
                </a:lnTo>
                <a:lnTo>
                  <a:pt x="9528486" y="2197353"/>
                </a:lnTo>
                <a:close/>
              </a:path>
            </a:pathLst>
          </a:custGeom>
          <a:solidFill>
            <a:schemeClr val="bg2"/>
          </a:solidFill>
          <a:ln w="101600">
            <a:noFill/>
            <a:prstDash val="solid"/>
            <a:round/>
            <a:headEnd/>
            <a:tailEnd/>
          </a:ln>
        </p:spPr>
      </p:sp>
      <p:sp>
        <p:nvSpPr>
          <p:cNvPr id="2" name="Titel 1">
            <a:extLst>
              <a:ext uri="{FF2B5EF4-FFF2-40B4-BE49-F238E27FC236}">
                <a16:creationId xmlns:a16="http://schemas.microsoft.com/office/drawing/2014/main" id="{03257232-E604-44DC-8CD5-8983665FCB19}"/>
              </a:ext>
            </a:extLst>
          </p:cNvPr>
          <p:cNvSpPr>
            <a:spLocks noGrp="1"/>
          </p:cNvSpPr>
          <p:nvPr>
            <p:ph type="title"/>
          </p:nvPr>
        </p:nvSpPr>
        <p:spPr>
          <a:xfrm>
            <a:off x="1251678" y="382385"/>
            <a:ext cx="10178322" cy="1492132"/>
          </a:xfrm>
        </p:spPr>
        <p:txBody>
          <a:bodyPr>
            <a:normAutofit/>
          </a:bodyPr>
          <a:lstStyle/>
          <a:p>
            <a:r>
              <a:rPr lang="nl-NL" dirty="0"/>
              <a:t>Oplossen van dilemma doe je door ethiek (onbewust)</a:t>
            </a:r>
          </a:p>
        </p:txBody>
      </p:sp>
      <p:sp>
        <p:nvSpPr>
          <p:cNvPr id="13" name="Freeform 6">
            <a:extLst>
              <a:ext uri="{FF2B5EF4-FFF2-40B4-BE49-F238E27FC236}">
                <a16:creationId xmlns:a16="http://schemas.microsoft.com/office/drawing/2014/main" id="{59146B5A-0BC2-431D-8B26-141ADDE360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8" name="Content Placeholder 7">
            <a:extLst>
              <a:ext uri="{FF2B5EF4-FFF2-40B4-BE49-F238E27FC236}">
                <a16:creationId xmlns:a16="http://schemas.microsoft.com/office/drawing/2014/main" id="{C5007379-B2FA-4EB2-8567-F9654F683A25}"/>
              </a:ext>
            </a:extLst>
          </p:cNvPr>
          <p:cNvSpPr>
            <a:spLocks noGrp="1"/>
          </p:cNvSpPr>
          <p:nvPr>
            <p:ph idx="1"/>
          </p:nvPr>
        </p:nvSpPr>
        <p:spPr>
          <a:xfrm>
            <a:off x="1251678" y="2286001"/>
            <a:ext cx="6015897" cy="3593591"/>
          </a:xfrm>
        </p:spPr>
        <p:txBody>
          <a:bodyPr>
            <a:normAutofit/>
          </a:bodyPr>
          <a:lstStyle/>
          <a:p>
            <a:pPr marL="0" indent="0">
              <a:buNone/>
            </a:pPr>
            <a:r>
              <a:rPr lang="en-US" dirty="0"/>
              <a:t>Wat is </a:t>
            </a:r>
            <a:r>
              <a:rPr lang="en-US" dirty="0" err="1"/>
              <a:t>ethiek</a:t>
            </a:r>
            <a:r>
              <a:rPr lang="en-US" dirty="0"/>
              <a:t>? </a:t>
            </a:r>
          </a:p>
        </p:txBody>
      </p:sp>
      <p:sp>
        <p:nvSpPr>
          <p:cNvPr id="15" name="Rectangle 14">
            <a:extLst>
              <a:ext uri="{FF2B5EF4-FFF2-40B4-BE49-F238E27FC236}">
                <a16:creationId xmlns:a16="http://schemas.microsoft.com/office/drawing/2014/main" id="{28A7DA0B-D1CC-428A-941E-C31E8E7BD4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92190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9DBA3C2-C92B-4CEB-868F-52A62295B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4DB0E0D-2547-45CE-9066-96CFD55C63A7}"/>
              </a:ext>
            </a:extLst>
          </p:cNvPr>
          <p:cNvSpPr>
            <a:spLocks noGrp="1"/>
          </p:cNvSpPr>
          <p:nvPr>
            <p:ph type="title"/>
          </p:nvPr>
        </p:nvSpPr>
        <p:spPr>
          <a:xfrm>
            <a:off x="761996" y="382385"/>
            <a:ext cx="10668004" cy="1113295"/>
          </a:xfrm>
        </p:spPr>
        <p:txBody>
          <a:bodyPr anchor="b">
            <a:normAutofit/>
          </a:bodyPr>
          <a:lstStyle/>
          <a:p>
            <a:pPr algn="ctr"/>
            <a:r>
              <a:rPr lang="nl-NL" dirty="0"/>
              <a:t>Ethiek is…..</a:t>
            </a:r>
            <a:endParaRPr lang="nl-NL"/>
          </a:p>
        </p:txBody>
      </p:sp>
      <p:sp>
        <p:nvSpPr>
          <p:cNvPr id="3" name="Tijdelijke aanduiding voor inhoud 2">
            <a:extLst>
              <a:ext uri="{FF2B5EF4-FFF2-40B4-BE49-F238E27FC236}">
                <a16:creationId xmlns:a16="http://schemas.microsoft.com/office/drawing/2014/main" id="{3C139609-825E-46E3-A33F-EB98363176C9}"/>
              </a:ext>
            </a:extLst>
          </p:cNvPr>
          <p:cNvSpPr>
            <a:spLocks noGrp="1"/>
          </p:cNvSpPr>
          <p:nvPr>
            <p:ph idx="1"/>
          </p:nvPr>
        </p:nvSpPr>
        <p:spPr>
          <a:xfrm>
            <a:off x="761996" y="1785257"/>
            <a:ext cx="10668004" cy="3440539"/>
          </a:xfrm>
        </p:spPr>
        <p:txBody>
          <a:bodyPr>
            <a:normAutofit/>
          </a:bodyPr>
          <a:lstStyle/>
          <a:p>
            <a:pPr marL="0" indent="0">
              <a:lnSpc>
                <a:spcPct val="100000"/>
              </a:lnSpc>
              <a:buNone/>
            </a:pPr>
            <a:r>
              <a:rPr lang="nl-NL" sz="2400"/>
              <a:t>Zedenleer, moraalfilosofie. Het praktische deel van de filosofie dat zich bezighoudt met de bestudering van de zeden en probeert vast te stellen wat goed is en wat slecht. De ethiek kan beschrijvend zijn of normatief en in dat laatste geval stelt ze normen, voorschriften en wetten op.</a:t>
            </a:r>
          </a:p>
          <a:p>
            <a:pPr marL="0" indent="0">
              <a:lnSpc>
                <a:spcPct val="100000"/>
              </a:lnSpc>
              <a:buNone/>
            </a:pPr>
            <a:r>
              <a:rPr lang="nl-NL" sz="2400"/>
              <a:t>De normatieve ethiek probeert dus vragen te beantwoorden als: 'Wat is goed?' 'Hoe moeten we handelen?' 'Waarom moeten we zo handelen?’</a:t>
            </a:r>
          </a:p>
          <a:p>
            <a:pPr marL="0" indent="0">
              <a:lnSpc>
                <a:spcPct val="100000"/>
              </a:lnSpc>
              <a:buNone/>
            </a:pPr>
            <a:endParaRPr lang="nl-NL" sz="2400"/>
          </a:p>
          <a:p>
            <a:pPr marL="0" indent="0">
              <a:lnSpc>
                <a:spcPct val="100000"/>
              </a:lnSpc>
              <a:buNone/>
            </a:pPr>
            <a:r>
              <a:rPr lang="nl-NL" sz="2400"/>
              <a:t>De grote vraag is:  Wat is het beste om te doen? </a:t>
            </a:r>
          </a:p>
          <a:p>
            <a:pPr marL="0" indent="0">
              <a:lnSpc>
                <a:spcPct val="100000"/>
              </a:lnSpc>
              <a:buNone/>
            </a:pPr>
            <a:endParaRPr lang="nl-NL" sz="2400"/>
          </a:p>
          <a:p>
            <a:pPr marL="0" indent="0">
              <a:lnSpc>
                <a:spcPct val="100000"/>
              </a:lnSpc>
              <a:buNone/>
            </a:pPr>
            <a:endParaRPr lang="nl-NL" sz="2400"/>
          </a:p>
        </p:txBody>
      </p:sp>
      <p:sp>
        <p:nvSpPr>
          <p:cNvPr id="10" name="Freeform: Shape 9">
            <a:extLst>
              <a:ext uri="{FF2B5EF4-FFF2-40B4-BE49-F238E27FC236}">
                <a16:creationId xmlns:a16="http://schemas.microsoft.com/office/drawing/2014/main" id="{0A5C11C9-65D2-491A-A266-6ADBD2CB44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06736"/>
            <a:ext cx="12191998" cy="851265"/>
          </a:xfrm>
          <a:custGeom>
            <a:avLst/>
            <a:gdLst>
              <a:gd name="connsiteX0" fmla="*/ 619389 w 12191998"/>
              <a:gd name="connsiteY0" fmla="*/ 0 h 851265"/>
              <a:gd name="connsiteX1" fmla="*/ 687652 w 12191998"/>
              <a:gd name="connsiteY1" fmla="*/ 3175 h 851265"/>
              <a:gd name="connsiteX2" fmla="*/ 747977 w 12191998"/>
              <a:gd name="connsiteY2" fmla="*/ 9525 h 851265"/>
              <a:gd name="connsiteX3" fmla="*/ 800364 w 12191998"/>
              <a:gd name="connsiteY3" fmla="*/ 20637 h 851265"/>
              <a:gd name="connsiteX4" fmla="*/ 846402 w 12191998"/>
              <a:gd name="connsiteY4" fmla="*/ 36512 h 851265"/>
              <a:gd name="connsiteX5" fmla="*/ 887677 w 12191998"/>
              <a:gd name="connsiteY5" fmla="*/ 52387 h 851265"/>
              <a:gd name="connsiteX6" fmla="*/ 924189 w 12191998"/>
              <a:gd name="connsiteY6" fmla="*/ 68262 h 851265"/>
              <a:gd name="connsiteX7" fmla="*/ 962289 w 12191998"/>
              <a:gd name="connsiteY7" fmla="*/ 87312 h 851265"/>
              <a:gd name="connsiteX8" fmla="*/ 1000389 w 12191998"/>
              <a:gd name="connsiteY8" fmla="*/ 106362 h 851265"/>
              <a:gd name="connsiteX9" fmla="*/ 1036902 w 12191998"/>
              <a:gd name="connsiteY9" fmla="*/ 125412 h 851265"/>
              <a:gd name="connsiteX10" fmla="*/ 1078177 w 12191998"/>
              <a:gd name="connsiteY10" fmla="*/ 141287 h 851265"/>
              <a:gd name="connsiteX11" fmla="*/ 1124214 w 12191998"/>
              <a:gd name="connsiteY11" fmla="*/ 155575 h 851265"/>
              <a:gd name="connsiteX12" fmla="*/ 1176602 w 12191998"/>
              <a:gd name="connsiteY12" fmla="*/ 166687 h 851265"/>
              <a:gd name="connsiteX13" fmla="*/ 1236927 w 12191998"/>
              <a:gd name="connsiteY13" fmla="*/ 174625 h 851265"/>
              <a:gd name="connsiteX14" fmla="*/ 1305189 w 12191998"/>
              <a:gd name="connsiteY14" fmla="*/ 176212 h 851265"/>
              <a:gd name="connsiteX15" fmla="*/ 1373452 w 12191998"/>
              <a:gd name="connsiteY15" fmla="*/ 174625 h 851265"/>
              <a:gd name="connsiteX16" fmla="*/ 1433777 w 12191998"/>
              <a:gd name="connsiteY16" fmla="*/ 166687 h 851265"/>
              <a:gd name="connsiteX17" fmla="*/ 1486164 w 12191998"/>
              <a:gd name="connsiteY17" fmla="*/ 155575 h 851265"/>
              <a:gd name="connsiteX18" fmla="*/ 1532202 w 12191998"/>
              <a:gd name="connsiteY18" fmla="*/ 141287 h 851265"/>
              <a:gd name="connsiteX19" fmla="*/ 1573477 w 12191998"/>
              <a:gd name="connsiteY19" fmla="*/ 125412 h 851265"/>
              <a:gd name="connsiteX20" fmla="*/ 1609989 w 12191998"/>
              <a:gd name="connsiteY20" fmla="*/ 106362 h 851265"/>
              <a:gd name="connsiteX21" fmla="*/ 1648089 w 12191998"/>
              <a:gd name="connsiteY21" fmla="*/ 87312 h 851265"/>
              <a:gd name="connsiteX22" fmla="*/ 1686189 w 12191998"/>
              <a:gd name="connsiteY22" fmla="*/ 68262 h 851265"/>
              <a:gd name="connsiteX23" fmla="*/ 1722702 w 12191998"/>
              <a:gd name="connsiteY23" fmla="*/ 52387 h 851265"/>
              <a:gd name="connsiteX24" fmla="*/ 1763977 w 12191998"/>
              <a:gd name="connsiteY24" fmla="*/ 36512 h 851265"/>
              <a:gd name="connsiteX25" fmla="*/ 1810014 w 12191998"/>
              <a:gd name="connsiteY25" fmla="*/ 20637 h 851265"/>
              <a:gd name="connsiteX26" fmla="*/ 1862402 w 12191998"/>
              <a:gd name="connsiteY26" fmla="*/ 9525 h 851265"/>
              <a:gd name="connsiteX27" fmla="*/ 1922727 w 12191998"/>
              <a:gd name="connsiteY27" fmla="*/ 3175 h 851265"/>
              <a:gd name="connsiteX28" fmla="*/ 1990989 w 12191998"/>
              <a:gd name="connsiteY28" fmla="*/ 0 h 851265"/>
              <a:gd name="connsiteX29" fmla="*/ 2059252 w 12191998"/>
              <a:gd name="connsiteY29" fmla="*/ 3175 h 851265"/>
              <a:gd name="connsiteX30" fmla="*/ 2119577 w 12191998"/>
              <a:gd name="connsiteY30" fmla="*/ 9525 h 851265"/>
              <a:gd name="connsiteX31" fmla="*/ 2171964 w 12191998"/>
              <a:gd name="connsiteY31" fmla="*/ 20637 h 851265"/>
              <a:gd name="connsiteX32" fmla="*/ 2218002 w 12191998"/>
              <a:gd name="connsiteY32" fmla="*/ 36512 h 851265"/>
              <a:gd name="connsiteX33" fmla="*/ 2259277 w 12191998"/>
              <a:gd name="connsiteY33" fmla="*/ 52387 h 851265"/>
              <a:gd name="connsiteX34" fmla="*/ 2295789 w 12191998"/>
              <a:gd name="connsiteY34" fmla="*/ 68262 h 851265"/>
              <a:gd name="connsiteX35" fmla="*/ 2333889 w 12191998"/>
              <a:gd name="connsiteY35" fmla="*/ 87312 h 851265"/>
              <a:gd name="connsiteX36" fmla="*/ 2371989 w 12191998"/>
              <a:gd name="connsiteY36" fmla="*/ 106362 h 851265"/>
              <a:gd name="connsiteX37" fmla="*/ 2408502 w 12191998"/>
              <a:gd name="connsiteY37" fmla="*/ 125412 h 851265"/>
              <a:gd name="connsiteX38" fmla="*/ 2449777 w 12191998"/>
              <a:gd name="connsiteY38" fmla="*/ 141287 h 851265"/>
              <a:gd name="connsiteX39" fmla="*/ 2495814 w 12191998"/>
              <a:gd name="connsiteY39" fmla="*/ 155575 h 851265"/>
              <a:gd name="connsiteX40" fmla="*/ 2548202 w 12191998"/>
              <a:gd name="connsiteY40" fmla="*/ 166687 h 851265"/>
              <a:gd name="connsiteX41" fmla="*/ 2608527 w 12191998"/>
              <a:gd name="connsiteY41" fmla="*/ 174625 h 851265"/>
              <a:gd name="connsiteX42" fmla="*/ 2676789 w 12191998"/>
              <a:gd name="connsiteY42" fmla="*/ 176212 h 851265"/>
              <a:gd name="connsiteX43" fmla="*/ 2745052 w 12191998"/>
              <a:gd name="connsiteY43" fmla="*/ 174625 h 851265"/>
              <a:gd name="connsiteX44" fmla="*/ 2805377 w 12191998"/>
              <a:gd name="connsiteY44" fmla="*/ 166687 h 851265"/>
              <a:gd name="connsiteX45" fmla="*/ 2857764 w 12191998"/>
              <a:gd name="connsiteY45" fmla="*/ 155575 h 851265"/>
              <a:gd name="connsiteX46" fmla="*/ 2903802 w 12191998"/>
              <a:gd name="connsiteY46" fmla="*/ 141287 h 851265"/>
              <a:gd name="connsiteX47" fmla="*/ 2945077 w 12191998"/>
              <a:gd name="connsiteY47" fmla="*/ 125412 h 851265"/>
              <a:gd name="connsiteX48" fmla="*/ 2981589 w 12191998"/>
              <a:gd name="connsiteY48" fmla="*/ 106362 h 851265"/>
              <a:gd name="connsiteX49" fmla="*/ 3019689 w 12191998"/>
              <a:gd name="connsiteY49" fmla="*/ 87312 h 851265"/>
              <a:gd name="connsiteX50" fmla="*/ 3057789 w 12191998"/>
              <a:gd name="connsiteY50" fmla="*/ 68262 h 851265"/>
              <a:gd name="connsiteX51" fmla="*/ 3094302 w 12191998"/>
              <a:gd name="connsiteY51" fmla="*/ 52387 h 851265"/>
              <a:gd name="connsiteX52" fmla="*/ 3135577 w 12191998"/>
              <a:gd name="connsiteY52" fmla="*/ 36512 h 851265"/>
              <a:gd name="connsiteX53" fmla="*/ 3181614 w 12191998"/>
              <a:gd name="connsiteY53" fmla="*/ 20637 h 851265"/>
              <a:gd name="connsiteX54" fmla="*/ 3234002 w 12191998"/>
              <a:gd name="connsiteY54" fmla="*/ 9525 h 851265"/>
              <a:gd name="connsiteX55" fmla="*/ 3294327 w 12191998"/>
              <a:gd name="connsiteY55" fmla="*/ 3175 h 851265"/>
              <a:gd name="connsiteX56" fmla="*/ 3361002 w 12191998"/>
              <a:gd name="connsiteY56" fmla="*/ 0 h 851265"/>
              <a:gd name="connsiteX57" fmla="*/ 3430852 w 12191998"/>
              <a:gd name="connsiteY57" fmla="*/ 3175 h 851265"/>
              <a:gd name="connsiteX58" fmla="*/ 3491177 w 12191998"/>
              <a:gd name="connsiteY58" fmla="*/ 9525 h 851265"/>
              <a:gd name="connsiteX59" fmla="*/ 3543564 w 12191998"/>
              <a:gd name="connsiteY59" fmla="*/ 20637 h 851265"/>
              <a:gd name="connsiteX60" fmla="*/ 3589602 w 12191998"/>
              <a:gd name="connsiteY60" fmla="*/ 36512 h 851265"/>
              <a:gd name="connsiteX61" fmla="*/ 3630877 w 12191998"/>
              <a:gd name="connsiteY61" fmla="*/ 52387 h 851265"/>
              <a:gd name="connsiteX62" fmla="*/ 3667389 w 12191998"/>
              <a:gd name="connsiteY62" fmla="*/ 68262 h 851265"/>
              <a:gd name="connsiteX63" fmla="*/ 3705489 w 12191998"/>
              <a:gd name="connsiteY63" fmla="*/ 87312 h 851265"/>
              <a:gd name="connsiteX64" fmla="*/ 3743589 w 12191998"/>
              <a:gd name="connsiteY64" fmla="*/ 106362 h 851265"/>
              <a:gd name="connsiteX65" fmla="*/ 3780102 w 12191998"/>
              <a:gd name="connsiteY65" fmla="*/ 125412 h 851265"/>
              <a:gd name="connsiteX66" fmla="*/ 3821377 w 12191998"/>
              <a:gd name="connsiteY66" fmla="*/ 141287 h 851265"/>
              <a:gd name="connsiteX67" fmla="*/ 3867414 w 12191998"/>
              <a:gd name="connsiteY67" fmla="*/ 155575 h 851265"/>
              <a:gd name="connsiteX68" fmla="*/ 3919802 w 12191998"/>
              <a:gd name="connsiteY68" fmla="*/ 166687 h 851265"/>
              <a:gd name="connsiteX69" fmla="*/ 3980127 w 12191998"/>
              <a:gd name="connsiteY69" fmla="*/ 174625 h 851265"/>
              <a:gd name="connsiteX70" fmla="*/ 4048389 w 12191998"/>
              <a:gd name="connsiteY70" fmla="*/ 176212 h 851265"/>
              <a:gd name="connsiteX71" fmla="*/ 4116652 w 12191998"/>
              <a:gd name="connsiteY71" fmla="*/ 174625 h 851265"/>
              <a:gd name="connsiteX72" fmla="*/ 4176977 w 12191998"/>
              <a:gd name="connsiteY72" fmla="*/ 166687 h 851265"/>
              <a:gd name="connsiteX73" fmla="*/ 4229364 w 12191998"/>
              <a:gd name="connsiteY73" fmla="*/ 155575 h 851265"/>
              <a:gd name="connsiteX74" fmla="*/ 4275402 w 12191998"/>
              <a:gd name="connsiteY74" fmla="*/ 141287 h 851265"/>
              <a:gd name="connsiteX75" fmla="*/ 4316677 w 12191998"/>
              <a:gd name="connsiteY75" fmla="*/ 125412 h 851265"/>
              <a:gd name="connsiteX76" fmla="*/ 4353189 w 12191998"/>
              <a:gd name="connsiteY76" fmla="*/ 106362 h 851265"/>
              <a:gd name="connsiteX77" fmla="*/ 4429389 w 12191998"/>
              <a:gd name="connsiteY77" fmla="*/ 68262 h 851265"/>
              <a:gd name="connsiteX78" fmla="*/ 4465902 w 12191998"/>
              <a:gd name="connsiteY78" fmla="*/ 52387 h 851265"/>
              <a:gd name="connsiteX79" fmla="*/ 4507177 w 12191998"/>
              <a:gd name="connsiteY79" fmla="*/ 36512 h 851265"/>
              <a:gd name="connsiteX80" fmla="*/ 4553216 w 12191998"/>
              <a:gd name="connsiteY80" fmla="*/ 20637 h 851265"/>
              <a:gd name="connsiteX81" fmla="*/ 4605602 w 12191998"/>
              <a:gd name="connsiteY81" fmla="*/ 9525 h 851265"/>
              <a:gd name="connsiteX82" fmla="*/ 4665928 w 12191998"/>
              <a:gd name="connsiteY82" fmla="*/ 3175 h 851265"/>
              <a:gd name="connsiteX83" fmla="*/ 4734189 w 12191998"/>
              <a:gd name="connsiteY83" fmla="*/ 0 h 851265"/>
              <a:gd name="connsiteX84" fmla="*/ 4802453 w 12191998"/>
              <a:gd name="connsiteY84" fmla="*/ 3175 h 851265"/>
              <a:gd name="connsiteX85" fmla="*/ 4862777 w 12191998"/>
              <a:gd name="connsiteY85" fmla="*/ 9525 h 851265"/>
              <a:gd name="connsiteX86" fmla="*/ 4915165 w 12191998"/>
              <a:gd name="connsiteY86" fmla="*/ 20637 h 851265"/>
              <a:gd name="connsiteX87" fmla="*/ 4961202 w 12191998"/>
              <a:gd name="connsiteY87" fmla="*/ 36512 h 851265"/>
              <a:gd name="connsiteX88" fmla="*/ 5002478 w 12191998"/>
              <a:gd name="connsiteY88" fmla="*/ 52387 h 851265"/>
              <a:gd name="connsiteX89" fmla="*/ 5038989 w 12191998"/>
              <a:gd name="connsiteY89" fmla="*/ 68262 h 851265"/>
              <a:gd name="connsiteX90" fmla="*/ 5077091 w 12191998"/>
              <a:gd name="connsiteY90" fmla="*/ 87312 h 851265"/>
              <a:gd name="connsiteX91" fmla="*/ 5115189 w 12191998"/>
              <a:gd name="connsiteY91" fmla="*/ 106362 h 851265"/>
              <a:gd name="connsiteX92" fmla="*/ 5151702 w 12191998"/>
              <a:gd name="connsiteY92" fmla="*/ 125412 h 851265"/>
              <a:gd name="connsiteX93" fmla="*/ 5192978 w 12191998"/>
              <a:gd name="connsiteY93" fmla="*/ 141287 h 851265"/>
              <a:gd name="connsiteX94" fmla="*/ 5239014 w 12191998"/>
              <a:gd name="connsiteY94" fmla="*/ 155575 h 851265"/>
              <a:gd name="connsiteX95" fmla="*/ 5291401 w 12191998"/>
              <a:gd name="connsiteY95" fmla="*/ 166687 h 851265"/>
              <a:gd name="connsiteX96" fmla="*/ 5351727 w 12191998"/>
              <a:gd name="connsiteY96" fmla="*/ 174625 h 851265"/>
              <a:gd name="connsiteX97" fmla="*/ 5410199 w 12191998"/>
              <a:gd name="connsiteY97" fmla="*/ 175985 h 851265"/>
              <a:gd name="connsiteX98" fmla="*/ 5468671 w 12191998"/>
              <a:gd name="connsiteY98" fmla="*/ 174625 h 851265"/>
              <a:gd name="connsiteX99" fmla="*/ 5528996 w 12191998"/>
              <a:gd name="connsiteY99" fmla="*/ 166687 h 851265"/>
              <a:gd name="connsiteX100" fmla="*/ 5581383 w 12191998"/>
              <a:gd name="connsiteY100" fmla="*/ 155575 h 851265"/>
              <a:gd name="connsiteX101" fmla="*/ 5627421 w 12191998"/>
              <a:gd name="connsiteY101" fmla="*/ 141287 h 851265"/>
              <a:gd name="connsiteX102" fmla="*/ 5668696 w 12191998"/>
              <a:gd name="connsiteY102" fmla="*/ 125412 h 851265"/>
              <a:gd name="connsiteX103" fmla="*/ 5705210 w 12191998"/>
              <a:gd name="connsiteY103" fmla="*/ 106362 h 851265"/>
              <a:gd name="connsiteX104" fmla="*/ 5743308 w 12191998"/>
              <a:gd name="connsiteY104" fmla="*/ 87312 h 851265"/>
              <a:gd name="connsiteX105" fmla="*/ 5781408 w 12191998"/>
              <a:gd name="connsiteY105" fmla="*/ 68262 h 851265"/>
              <a:gd name="connsiteX106" fmla="*/ 5817921 w 12191998"/>
              <a:gd name="connsiteY106" fmla="*/ 52387 h 851265"/>
              <a:gd name="connsiteX107" fmla="*/ 5859196 w 12191998"/>
              <a:gd name="connsiteY107" fmla="*/ 36512 h 851265"/>
              <a:gd name="connsiteX108" fmla="*/ 5905234 w 12191998"/>
              <a:gd name="connsiteY108" fmla="*/ 20637 h 851265"/>
              <a:gd name="connsiteX109" fmla="*/ 5957621 w 12191998"/>
              <a:gd name="connsiteY109" fmla="*/ 9525 h 851265"/>
              <a:gd name="connsiteX110" fmla="*/ 6017948 w 12191998"/>
              <a:gd name="connsiteY110" fmla="*/ 3175 h 851265"/>
              <a:gd name="connsiteX111" fmla="*/ 6086210 w 12191998"/>
              <a:gd name="connsiteY111" fmla="*/ 0 h 851265"/>
              <a:gd name="connsiteX112" fmla="*/ 6095999 w 12191998"/>
              <a:gd name="connsiteY112" fmla="*/ 455 h 851265"/>
              <a:gd name="connsiteX113" fmla="*/ 6105789 w 12191998"/>
              <a:gd name="connsiteY113" fmla="*/ 0 h 851265"/>
              <a:gd name="connsiteX114" fmla="*/ 6174052 w 12191998"/>
              <a:gd name="connsiteY114" fmla="*/ 3175 h 851265"/>
              <a:gd name="connsiteX115" fmla="*/ 6234377 w 12191998"/>
              <a:gd name="connsiteY115" fmla="*/ 9525 h 851265"/>
              <a:gd name="connsiteX116" fmla="*/ 6286764 w 12191998"/>
              <a:gd name="connsiteY116" fmla="*/ 20637 h 851265"/>
              <a:gd name="connsiteX117" fmla="*/ 6332802 w 12191998"/>
              <a:gd name="connsiteY117" fmla="*/ 36512 h 851265"/>
              <a:gd name="connsiteX118" fmla="*/ 6374077 w 12191998"/>
              <a:gd name="connsiteY118" fmla="*/ 52387 h 851265"/>
              <a:gd name="connsiteX119" fmla="*/ 6410589 w 12191998"/>
              <a:gd name="connsiteY119" fmla="*/ 68262 h 851265"/>
              <a:gd name="connsiteX120" fmla="*/ 6448689 w 12191998"/>
              <a:gd name="connsiteY120" fmla="*/ 87312 h 851265"/>
              <a:gd name="connsiteX121" fmla="*/ 6486789 w 12191998"/>
              <a:gd name="connsiteY121" fmla="*/ 106362 h 851265"/>
              <a:gd name="connsiteX122" fmla="*/ 6523302 w 12191998"/>
              <a:gd name="connsiteY122" fmla="*/ 125412 h 851265"/>
              <a:gd name="connsiteX123" fmla="*/ 6564577 w 12191998"/>
              <a:gd name="connsiteY123" fmla="*/ 141287 h 851265"/>
              <a:gd name="connsiteX124" fmla="*/ 6610614 w 12191998"/>
              <a:gd name="connsiteY124" fmla="*/ 155575 h 851265"/>
              <a:gd name="connsiteX125" fmla="*/ 6663002 w 12191998"/>
              <a:gd name="connsiteY125" fmla="*/ 166687 h 851265"/>
              <a:gd name="connsiteX126" fmla="*/ 6723327 w 12191998"/>
              <a:gd name="connsiteY126" fmla="*/ 174625 h 851265"/>
              <a:gd name="connsiteX127" fmla="*/ 6781799 w 12191998"/>
              <a:gd name="connsiteY127" fmla="*/ 175985 h 851265"/>
              <a:gd name="connsiteX128" fmla="*/ 6840271 w 12191998"/>
              <a:gd name="connsiteY128" fmla="*/ 174625 h 851265"/>
              <a:gd name="connsiteX129" fmla="*/ 6900596 w 12191998"/>
              <a:gd name="connsiteY129" fmla="*/ 166687 h 851265"/>
              <a:gd name="connsiteX130" fmla="*/ 6952983 w 12191998"/>
              <a:gd name="connsiteY130" fmla="*/ 155575 h 851265"/>
              <a:gd name="connsiteX131" fmla="*/ 6999021 w 12191998"/>
              <a:gd name="connsiteY131" fmla="*/ 141287 h 851265"/>
              <a:gd name="connsiteX132" fmla="*/ 7040296 w 12191998"/>
              <a:gd name="connsiteY132" fmla="*/ 125412 h 851265"/>
              <a:gd name="connsiteX133" fmla="*/ 7076808 w 12191998"/>
              <a:gd name="connsiteY133" fmla="*/ 106362 h 851265"/>
              <a:gd name="connsiteX134" fmla="*/ 7114908 w 12191998"/>
              <a:gd name="connsiteY134" fmla="*/ 87312 h 851265"/>
              <a:gd name="connsiteX135" fmla="*/ 7153008 w 12191998"/>
              <a:gd name="connsiteY135" fmla="*/ 68262 h 851265"/>
              <a:gd name="connsiteX136" fmla="*/ 7189521 w 12191998"/>
              <a:gd name="connsiteY136" fmla="*/ 52387 h 851265"/>
              <a:gd name="connsiteX137" fmla="*/ 7230796 w 12191998"/>
              <a:gd name="connsiteY137" fmla="*/ 36512 h 851265"/>
              <a:gd name="connsiteX138" fmla="*/ 7276833 w 12191998"/>
              <a:gd name="connsiteY138" fmla="*/ 20637 h 851265"/>
              <a:gd name="connsiteX139" fmla="*/ 7329221 w 12191998"/>
              <a:gd name="connsiteY139" fmla="*/ 9525 h 851265"/>
              <a:gd name="connsiteX140" fmla="*/ 7389546 w 12191998"/>
              <a:gd name="connsiteY140" fmla="*/ 3175 h 851265"/>
              <a:gd name="connsiteX141" fmla="*/ 7457808 w 12191998"/>
              <a:gd name="connsiteY141" fmla="*/ 0 h 851265"/>
              <a:gd name="connsiteX142" fmla="*/ 7526071 w 12191998"/>
              <a:gd name="connsiteY142" fmla="*/ 3175 h 851265"/>
              <a:gd name="connsiteX143" fmla="*/ 7586396 w 12191998"/>
              <a:gd name="connsiteY143" fmla="*/ 9525 h 851265"/>
              <a:gd name="connsiteX144" fmla="*/ 7638783 w 12191998"/>
              <a:gd name="connsiteY144" fmla="*/ 20637 h 851265"/>
              <a:gd name="connsiteX145" fmla="*/ 7684821 w 12191998"/>
              <a:gd name="connsiteY145" fmla="*/ 36512 h 851265"/>
              <a:gd name="connsiteX146" fmla="*/ 7726096 w 12191998"/>
              <a:gd name="connsiteY146" fmla="*/ 52387 h 851265"/>
              <a:gd name="connsiteX147" fmla="*/ 7762608 w 12191998"/>
              <a:gd name="connsiteY147" fmla="*/ 68262 h 851265"/>
              <a:gd name="connsiteX148" fmla="*/ 7800708 w 12191998"/>
              <a:gd name="connsiteY148" fmla="*/ 87312 h 851265"/>
              <a:gd name="connsiteX149" fmla="*/ 7838808 w 12191998"/>
              <a:gd name="connsiteY149" fmla="*/ 106362 h 851265"/>
              <a:gd name="connsiteX150" fmla="*/ 7875321 w 12191998"/>
              <a:gd name="connsiteY150" fmla="*/ 125412 h 851265"/>
              <a:gd name="connsiteX151" fmla="*/ 7916596 w 12191998"/>
              <a:gd name="connsiteY151" fmla="*/ 141287 h 851265"/>
              <a:gd name="connsiteX152" fmla="*/ 7962633 w 12191998"/>
              <a:gd name="connsiteY152" fmla="*/ 155575 h 851265"/>
              <a:gd name="connsiteX153" fmla="*/ 8015021 w 12191998"/>
              <a:gd name="connsiteY153" fmla="*/ 166687 h 851265"/>
              <a:gd name="connsiteX154" fmla="*/ 8075346 w 12191998"/>
              <a:gd name="connsiteY154" fmla="*/ 174625 h 851265"/>
              <a:gd name="connsiteX155" fmla="*/ 8143608 w 12191998"/>
              <a:gd name="connsiteY155" fmla="*/ 176212 h 851265"/>
              <a:gd name="connsiteX156" fmla="*/ 8211871 w 12191998"/>
              <a:gd name="connsiteY156" fmla="*/ 174625 h 851265"/>
              <a:gd name="connsiteX157" fmla="*/ 8272196 w 12191998"/>
              <a:gd name="connsiteY157" fmla="*/ 166687 h 851265"/>
              <a:gd name="connsiteX158" fmla="*/ 8324583 w 12191998"/>
              <a:gd name="connsiteY158" fmla="*/ 155575 h 851265"/>
              <a:gd name="connsiteX159" fmla="*/ 8370621 w 12191998"/>
              <a:gd name="connsiteY159" fmla="*/ 141287 h 851265"/>
              <a:gd name="connsiteX160" fmla="*/ 8411896 w 12191998"/>
              <a:gd name="connsiteY160" fmla="*/ 125412 h 851265"/>
              <a:gd name="connsiteX161" fmla="*/ 8448408 w 12191998"/>
              <a:gd name="connsiteY161" fmla="*/ 106362 h 851265"/>
              <a:gd name="connsiteX162" fmla="*/ 8486508 w 12191998"/>
              <a:gd name="connsiteY162" fmla="*/ 87312 h 851265"/>
              <a:gd name="connsiteX163" fmla="*/ 8524608 w 12191998"/>
              <a:gd name="connsiteY163" fmla="*/ 68262 h 851265"/>
              <a:gd name="connsiteX164" fmla="*/ 8561120 w 12191998"/>
              <a:gd name="connsiteY164" fmla="*/ 52387 h 851265"/>
              <a:gd name="connsiteX165" fmla="*/ 8602396 w 12191998"/>
              <a:gd name="connsiteY165" fmla="*/ 36512 h 851265"/>
              <a:gd name="connsiteX166" fmla="*/ 8648432 w 12191998"/>
              <a:gd name="connsiteY166" fmla="*/ 20637 h 851265"/>
              <a:gd name="connsiteX167" fmla="*/ 8700820 w 12191998"/>
              <a:gd name="connsiteY167" fmla="*/ 9525 h 851265"/>
              <a:gd name="connsiteX168" fmla="*/ 8761146 w 12191998"/>
              <a:gd name="connsiteY168" fmla="*/ 3175 h 851265"/>
              <a:gd name="connsiteX169" fmla="*/ 8827820 w 12191998"/>
              <a:gd name="connsiteY169" fmla="*/ 0 h 851265"/>
              <a:gd name="connsiteX170" fmla="*/ 8897670 w 12191998"/>
              <a:gd name="connsiteY170" fmla="*/ 3175 h 851265"/>
              <a:gd name="connsiteX171" fmla="*/ 8957996 w 12191998"/>
              <a:gd name="connsiteY171" fmla="*/ 9525 h 851265"/>
              <a:gd name="connsiteX172" fmla="*/ 9010382 w 12191998"/>
              <a:gd name="connsiteY172" fmla="*/ 20637 h 851265"/>
              <a:gd name="connsiteX173" fmla="*/ 9056420 w 12191998"/>
              <a:gd name="connsiteY173" fmla="*/ 36512 h 851265"/>
              <a:gd name="connsiteX174" fmla="*/ 9097696 w 12191998"/>
              <a:gd name="connsiteY174" fmla="*/ 52387 h 851265"/>
              <a:gd name="connsiteX175" fmla="*/ 9134208 w 12191998"/>
              <a:gd name="connsiteY175" fmla="*/ 68262 h 851265"/>
              <a:gd name="connsiteX176" fmla="*/ 9172308 w 12191998"/>
              <a:gd name="connsiteY176" fmla="*/ 87312 h 851265"/>
              <a:gd name="connsiteX177" fmla="*/ 9210408 w 12191998"/>
              <a:gd name="connsiteY177" fmla="*/ 106362 h 851265"/>
              <a:gd name="connsiteX178" fmla="*/ 9246920 w 12191998"/>
              <a:gd name="connsiteY178" fmla="*/ 125412 h 851265"/>
              <a:gd name="connsiteX179" fmla="*/ 9288196 w 12191998"/>
              <a:gd name="connsiteY179" fmla="*/ 141287 h 851265"/>
              <a:gd name="connsiteX180" fmla="*/ 9334232 w 12191998"/>
              <a:gd name="connsiteY180" fmla="*/ 155575 h 851265"/>
              <a:gd name="connsiteX181" fmla="*/ 9386620 w 12191998"/>
              <a:gd name="connsiteY181" fmla="*/ 166687 h 851265"/>
              <a:gd name="connsiteX182" fmla="*/ 9446946 w 12191998"/>
              <a:gd name="connsiteY182" fmla="*/ 174625 h 851265"/>
              <a:gd name="connsiteX183" fmla="*/ 9515208 w 12191998"/>
              <a:gd name="connsiteY183" fmla="*/ 176212 h 851265"/>
              <a:gd name="connsiteX184" fmla="*/ 9583470 w 12191998"/>
              <a:gd name="connsiteY184" fmla="*/ 174625 h 851265"/>
              <a:gd name="connsiteX185" fmla="*/ 9643796 w 12191998"/>
              <a:gd name="connsiteY185" fmla="*/ 166687 h 851265"/>
              <a:gd name="connsiteX186" fmla="*/ 9696182 w 12191998"/>
              <a:gd name="connsiteY186" fmla="*/ 155575 h 851265"/>
              <a:gd name="connsiteX187" fmla="*/ 9742220 w 12191998"/>
              <a:gd name="connsiteY187" fmla="*/ 141287 h 851265"/>
              <a:gd name="connsiteX188" fmla="*/ 9783496 w 12191998"/>
              <a:gd name="connsiteY188" fmla="*/ 125412 h 851265"/>
              <a:gd name="connsiteX189" fmla="*/ 9820008 w 12191998"/>
              <a:gd name="connsiteY189" fmla="*/ 106362 h 851265"/>
              <a:gd name="connsiteX190" fmla="*/ 9896208 w 12191998"/>
              <a:gd name="connsiteY190" fmla="*/ 68262 h 851265"/>
              <a:gd name="connsiteX191" fmla="*/ 9932720 w 12191998"/>
              <a:gd name="connsiteY191" fmla="*/ 52387 h 851265"/>
              <a:gd name="connsiteX192" fmla="*/ 9973996 w 12191998"/>
              <a:gd name="connsiteY192" fmla="*/ 36512 h 851265"/>
              <a:gd name="connsiteX193" fmla="*/ 10020032 w 12191998"/>
              <a:gd name="connsiteY193" fmla="*/ 20637 h 851265"/>
              <a:gd name="connsiteX194" fmla="*/ 10072420 w 12191998"/>
              <a:gd name="connsiteY194" fmla="*/ 9525 h 851265"/>
              <a:gd name="connsiteX195" fmla="*/ 10132746 w 12191998"/>
              <a:gd name="connsiteY195" fmla="*/ 3175 h 851265"/>
              <a:gd name="connsiteX196" fmla="*/ 10201008 w 12191998"/>
              <a:gd name="connsiteY196" fmla="*/ 0 h 851265"/>
              <a:gd name="connsiteX197" fmla="*/ 10269270 w 12191998"/>
              <a:gd name="connsiteY197" fmla="*/ 3175 h 851265"/>
              <a:gd name="connsiteX198" fmla="*/ 10329596 w 12191998"/>
              <a:gd name="connsiteY198" fmla="*/ 9525 h 851265"/>
              <a:gd name="connsiteX199" fmla="*/ 10381982 w 12191998"/>
              <a:gd name="connsiteY199" fmla="*/ 20637 h 851265"/>
              <a:gd name="connsiteX200" fmla="*/ 10428020 w 12191998"/>
              <a:gd name="connsiteY200" fmla="*/ 36512 h 851265"/>
              <a:gd name="connsiteX201" fmla="*/ 10469296 w 12191998"/>
              <a:gd name="connsiteY201" fmla="*/ 52387 h 851265"/>
              <a:gd name="connsiteX202" fmla="*/ 10505808 w 12191998"/>
              <a:gd name="connsiteY202" fmla="*/ 68262 h 851265"/>
              <a:gd name="connsiteX203" fmla="*/ 10543908 w 12191998"/>
              <a:gd name="connsiteY203" fmla="*/ 87312 h 851265"/>
              <a:gd name="connsiteX204" fmla="*/ 10582008 w 12191998"/>
              <a:gd name="connsiteY204" fmla="*/ 106362 h 851265"/>
              <a:gd name="connsiteX205" fmla="*/ 10618520 w 12191998"/>
              <a:gd name="connsiteY205" fmla="*/ 125412 h 851265"/>
              <a:gd name="connsiteX206" fmla="*/ 10659796 w 12191998"/>
              <a:gd name="connsiteY206" fmla="*/ 141287 h 851265"/>
              <a:gd name="connsiteX207" fmla="*/ 10705832 w 12191998"/>
              <a:gd name="connsiteY207" fmla="*/ 155575 h 851265"/>
              <a:gd name="connsiteX208" fmla="*/ 10758220 w 12191998"/>
              <a:gd name="connsiteY208" fmla="*/ 166687 h 851265"/>
              <a:gd name="connsiteX209" fmla="*/ 10818546 w 12191998"/>
              <a:gd name="connsiteY209" fmla="*/ 174625 h 851265"/>
              <a:gd name="connsiteX210" fmla="*/ 10886808 w 12191998"/>
              <a:gd name="connsiteY210" fmla="*/ 176212 h 851265"/>
              <a:gd name="connsiteX211" fmla="*/ 10955070 w 12191998"/>
              <a:gd name="connsiteY211" fmla="*/ 174625 h 851265"/>
              <a:gd name="connsiteX212" fmla="*/ 11015396 w 12191998"/>
              <a:gd name="connsiteY212" fmla="*/ 166687 h 851265"/>
              <a:gd name="connsiteX213" fmla="*/ 11067782 w 12191998"/>
              <a:gd name="connsiteY213" fmla="*/ 155575 h 851265"/>
              <a:gd name="connsiteX214" fmla="*/ 11113820 w 12191998"/>
              <a:gd name="connsiteY214" fmla="*/ 141287 h 851265"/>
              <a:gd name="connsiteX215" fmla="*/ 11155096 w 12191998"/>
              <a:gd name="connsiteY215" fmla="*/ 125412 h 851265"/>
              <a:gd name="connsiteX216" fmla="*/ 11191608 w 12191998"/>
              <a:gd name="connsiteY216" fmla="*/ 106362 h 851265"/>
              <a:gd name="connsiteX217" fmla="*/ 11229708 w 12191998"/>
              <a:gd name="connsiteY217" fmla="*/ 87312 h 851265"/>
              <a:gd name="connsiteX218" fmla="*/ 11267808 w 12191998"/>
              <a:gd name="connsiteY218" fmla="*/ 68262 h 851265"/>
              <a:gd name="connsiteX219" fmla="*/ 11304320 w 12191998"/>
              <a:gd name="connsiteY219" fmla="*/ 52387 h 851265"/>
              <a:gd name="connsiteX220" fmla="*/ 11345596 w 12191998"/>
              <a:gd name="connsiteY220" fmla="*/ 36512 h 851265"/>
              <a:gd name="connsiteX221" fmla="*/ 11391632 w 12191998"/>
              <a:gd name="connsiteY221" fmla="*/ 20637 h 851265"/>
              <a:gd name="connsiteX222" fmla="*/ 11444020 w 12191998"/>
              <a:gd name="connsiteY222" fmla="*/ 9525 h 851265"/>
              <a:gd name="connsiteX223" fmla="*/ 11504346 w 12191998"/>
              <a:gd name="connsiteY223" fmla="*/ 3175 h 851265"/>
              <a:gd name="connsiteX224" fmla="*/ 11572608 w 12191998"/>
              <a:gd name="connsiteY224" fmla="*/ 0 h 851265"/>
              <a:gd name="connsiteX225" fmla="*/ 11640870 w 12191998"/>
              <a:gd name="connsiteY225" fmla="*/ 3175 h 851265"/>
              <a:gd name="connsiteX226" fmla="*/ 11701196 w 12191998"/>
              <a:gd name="connsiteY226" fmla="*/ 9525 h 851265"/>
              <a:gd name="connsiteX227" fmla="*/ 11753582 w 12191998"/>
              <a:gd name="connsiteY227" fmla="*/ 20637 h 851265"/>
              <a:gd name="connsiteX228" fmla="*/ 11799620 w 12191998"/>
              <a:gd name="connsiteY228" fmla="*/ 36512 h 851265"/>
              <a:gd name="connsiteX229" fmla="*/ 11840896 w 12191998"/>
              <a:gd name="connsiteY229" fmla="*/ 52387 h 851265"/>
              <a:gd name="connsiteX230" fmla="*/ 11877408 w 12191998"/>
              <a:gd name="connsiteY230" fmla="*/ 68262 h 851265"/>
              <a:gd name="connsiteX231" fmla="*/ 11915508 w 12191998"/>
              <a:gd name="connsiteY231" fmla="*/ 87312 h 851265"/>
              <a:gd name="connsiteX232" fmla="*/ 11953608 w 12191998"/>
              <a:gd name="connsiteY232" fmla="*/ 106362 h 851265"/>
              <a:gd name="connsiteX233" fmla="*/ 11990120 w 12191998"/>
              <a:gd name="connsiteY233" fmla="*/ 125412 h 851265"/>
              <a:gd name="connsiteX234" fmla="*/ 12031396 w 12191998"/>
              <a:gd name="connsiteY234" fmla="*/ 141287 h 851265"/>
              <a:gd name="connsiteX235" fmla="*/ 12077432 w 12191998"/>
              <a:gd name="connsiteY235" fmla="*/ 155575 h 851265"/>
              <a:gd name="connsiteX236" fmla="*/ 12129820 w 12191998"/>
              <a:gd name="connsiteY236" fmla="*/ 166688 h 851265"/>
              <a:gd name="connsiteX237" fmla="*/ 12190146 w 12191998"/>
              <a:gd name="connsiteY237" fmla="*/ 174625 h 851265"/>
              <a:gd name="connsiteX238" fmla="*/ 12191998 w 12191998"/>
              <a:gd name="connsiteY238" fmla="*/ 174668 h 851265"/>
              <a:gd name="connsiteX239" fmla="*/ 12191998 w 12191998"/>
              <a:gd name="connsiteY239" fmla="*/ 851265 h 851265"/>
              <a:gd name="connsiteX240" fmla="*/ 0 w 12191998"/>
              <a:gd name="connsiteY240" fmla="*/ 851265 h 851265"/>
              <a:gd name="connsiteX241" fmla="*/ 0 w 12191998"/>
              <a:gd name="connsiteY241" fmla="*/ 174668 h 851265"/>
              <a:gd name="connsiteX242" fmla="*/ 1852 w 12191998"/>
              <a:gd name="connsiteY242" fmla="*/ 174625 h 851265"/>
              <a:gd name="connsiteX243" fmla="*/ 62177 w 12191998"/>
              <a:gd name="connsiteY243" fmla="*/ 166687 h 851265"/>
              <a:gd name="connsiteX244" fmla="*/ 114564 w 12191998"/>
              <a:gd name="connsiteY244" fmla="*/ 155575 h 851265"/>
              <a:gd name="connsiteX245" fmla="*/ 160602 w 12191998"/>
              <a:gd name="connsiteY245" fmla="*/ 141287 h 851265"/>
              <a:gd name="connsiteX246" fmla="*/ 201877 w 12191998"/>
              <a:gd name="connsiteY246" fmla="*/ 125412 h 851265"/>
              <a:gd name="connsiteX247" fmla="*/ 238389 w 12191998"/>
              <a:gd name="connsiteY247" fmla="*/ 106362 h 851265"/>
              <a:gd name="connsiteX248" fmla="*/ 276489 w 12191998"/>
              <a:gd name="connsiteY248" fmla="*/ 87312 h 851265"/>
              <a:gd name="connsiteX249" fmla="*/ 314589 w 12191998"/>
              <a:gd name="connsiteY249" fmla="*/ 68262 h 851265"/>
              <a:gd name="connsiteX250" fmla="*/ 351102 w 12191998"/>
              <a:gd name="connsiteY250" fmla="*/ 52387 h 851265"/>
              <a:gd name="connsiteX251" fmla="*/ 392377 w 12191998"/>
              <a:gd name="connsiteY251" fmla="*/ 36512 h 851265"/>
              <a:gd name="connsiteX252" fmla="*/ 438414 w 12191998"/>
              <a:gd name="connsiteY252" fmla="*/ 20637 h 851265"/>
              <a:gd name="connsiteX253" fmla="*/ 490802 w 12191998"/>
              <a:gd name="connsiteY253" fmla="*/ 9525 h 851265"/>
              <a:gd name="connsiteX254" fmla="*/ 551127 w 12191998"/>
              <a:gd name="connsiteY254" fmla="*/ 3175 h 85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Lst>
            <a:rect l="l" t="t" r="r" b="b"/>
            <a:pathLst>
              <a:path w="12191998" h="851265">
                <a:moveTo>
                  <a:pt x="619389" y="0"/>
                </a:moveTo>
                <a:lnTo>
                  <a:pt x="687652" y="3175"/>
                </a:lnTo>
                <a:lnTo>
                  <a:pt x="747977" y="9525"/>
                </a:lnTo>
                <a:lnTo>
                  <a:pt x="800364" y="20637"/>
                </a:lnTo>
                <a:lnTo>
                  <a:pt x="846402" y="36512"/>
                </a:lnTo>
                <a:lnTo>
                  <a:pt x="887677" y="52387"/>
                </a:lnTo>
                <a:lnTo>
                  <a:pt x="924189" y="68262"/>
                </a:lnTo>
                <a:lnTo>
                  <a:pt x="962289" y="87312"/>
                </a:lnTo>
                <a:lnTo>
                  <a:pt x="1000389" y="106362"/>
                </a:lnTo>
                <a:lnTo>
                  <a:pt x="1036902" y="125412"/>
                </a:lnTo>
                <a:lnTo>
                  <a:pt x="1078177" y="141287"/>
                </a:lnTo>
                <a:lnTo>
                  <a:pt x="1124214" y="155575"/>
                </a:lnTo>
                <a:lnTo>
                  <a:pt x="1176602" y="166687"/>
                </a:lnTo>
                <a:lnTo>
                  <a:pt x="1236927" y="174625"/>
                </a:lnTo>
                <a:lnTo>
                  <a:pt x="1305189" y="176212"/>
                </a:lnTo>
                <a:lnTo>
                  <a:pt x="1373452" y="174625"/>
                </a:lnTo>
                <a:lnTo>
                  <a:pt x="1433777" y="166687"/>
                </a:lnTo>
                <a:lnTo>
                  <a:pt x="1486164" y="155575"/>
                </a:lnTo>
                <a:lnTo>
                  <a:pt x="1532202" y="141287"/>
                </a:lnTo>
                <a:lnTo>
                  <a:pt x="1573477" y="125412"/>
                </a:lnTo>
                <a:lnTo>
                  <a:pt x="1609989" y="106362"/>
                </a:lnTo>
                <a:lnTo>
                  <a:pt x="1648089" y="87312"/>
                </a:lnTo>
                <a:lnTo>
                  <a:pt x="1686189" y="68262"/>
                </a:lnTo>
                <a:lnTo>
                  <a:pt x="1722702" y="52387"/>
                </a:lnTo>
                <a:lnTo>
                  <a:pt x="1763977" y="36512"/>
                </a:lnTo>
                <a:lnTo>
                  <a:pt x="1810014" y="20637"/>
                </a:lnTo>
                <a:lnTo>
                  <a:pt x="1862402" y="9525"/>
                </a:lnTo>
                <a:lnTo>
                  <a:pt x="1922727" y="3175"/>
                </a:lnTo>
                <a:lnTo>
                  <a:pt x="1990989" y="0"/>
                </a:lnTo>
                <a:lnTo>
                  <a:pt x="2059252" y="3175"/>
                </a:lnTo>
                <a:lnTo>
                  <a:pt x="2119577" y="9525"/>
                </a:lnTo>
                <a:lnTo>
                  <a:pt x="2171964" y="20637"/>
                </a:lnTo>
                <a:lnTo>
                  <a:pt x="2218002" y="36512"/>
                </a:lnTo>
                <a:lnTo>
                  <a:pt x="2259277" y="52387"/>
                </a:lnTo>
                <a:lnTo>
                  <a:pt x="2295789" y="68262"/>
                </a:lnTo>
                <a:lnTo>
                  <a:pt x="2333889" y="87312"/>
                </a:lnTo>
                <a:lnTo>
                  <a:pt x="2371989" y="106362"/>
                </a:lnTo>
                <a:lnTo>
                  <a:pt x="2408502" y="125412"/>
                </a:lnTo>
                <a:lnTo>
                  <a:pt x="2449777" y="141287"/>
                </a:lnTo>
                <a:lnTo>
                  <a:pt x="2495814" y="155575"/>
                </a:lnTo>
                <a:lnTo>
                  <a:pt x="2548202" y="166687"/>
                </a:lnTo>
                <a:lnTo>
                  <a:pt x="2608527" y="174625"/>
                </a:lnTo>
                <a:lnTo>
                  <a:pt x="2676789" y="176212"/>
                </a:lnTo>
                <a:lnTo>
                  <a:pt x="2745052" y="174625"/>
                </a:lnTo>
                <a:lnTo>
                  <a:pt x="2805377" y="166687"/>
                </a:lnTo>
                <a:lnTo>
                  <a:pt x="2857764" y="155575"/>
                </a:lnTo>
                <a:lnTo>
                  <a:pt x="2903802" y="141287"/>
                </a:lnTo>
                <a:lnTo>
                  <a:pt x="2945077" y="125412"/>
                </a:lnTo>
                <a:lnTo>
                  <a:pt x="2981589" y="106362"/>
                </a:lnTo>
                <a:lnTo>
                  <a:pt x="3019689" y="87312"/>
                </a:lnTo>
                <a:lnTo>
                  <a:pt x="3057789" y="68262"/>
                </a:lnTo>
                <a:lnTo>
                  <a:pt x="3094302" y="52387"/>
                </a:lnTo>
                <a:lnTo>
                  <a:pt x="3135577" y="36512"/>
                </a:lnTo>
                <a:lnTo>
                  <a:pt x="3181614" y="20637"/>
                </a:lnTo>
                <a:lnTo>
                  <a:pt x="3234002" y="9525"/>
                </a:lnTo>
                <a:lnTo>
                  <a:pt x="3294327" y="3175"/>
                </a:lnTo>
                <a:lnTo>
                  <a:pt x="3361002" y="0"/>
                </a:lnTo>
                <a:lnTo>
                  <a:pt x="3430852" y="3175"/>
                </a:lnTo>
                <a:lnTo>
                  <a:pt x="3491177" y="9525"/>
                </a:lnTo>
                <a:lnTo>
                  <a:pt x="3543564" y="20637"/>
                </a:lnTo>
                <a:lnTo>
                  <a:pt x="3589602" y="36512"/>
                </a:lnTo>
                <a:lnTo>
                  <a:pt x="3630877" y="52387"/>
                </a:lnTo>
                <a:lnTo>
                  <a:pt x="3667389" y="68262"/>
                </a:lnTo>
                <a:lnTo>
                  <a:pt x="3705489" y="87312"/>
                </a:lnTo>
                <a:lnTo>
                  <a:pt x="3743589" y="106362"/>
                </a:lnTo>
                <a:lnTo>
                  <a:pt x="3780102" y="125412"/>
                </a:lnTo>
                <a:lnTo>
                  <a:pt x="3821377" y="141287"/>
                </a:lnTo>
                <a:lnTo>
                  <a:pt x="3867414" y="155575"/>
                </a:lnTo>
                <a:lnTo>
                  <a:pt x="3919802" y="166687"/>
                </a:lnTo>
                <a:lnTo>
                  <a:pt x="3980127" y="174625"/>
                </a:lnTo>
                <a:lnTo>
                  <a:pt x="4048389" y="176212"/>
                </a:lnTo>
                <a:lnTo>
                  <a:pt x="4116652" y="174625"/>
                </a:lnTo>
                <a:lnTo>
                  <a:pt x="4176977" y="166687"/>
                </a:lnTo>
                <a:lnTo>
                  <a:pt x="4229364" y="155575"/>
                </a:lnTo>
                <a:lnTo>
                  <a:pt x="4275402" y="141287"/>
                </a:lnTo>
                <a:lnTo>
                  <a:pt x="4316677" y="125412"/>
                </a:lnTo>
                <a:lnTo>
                  <a:pt x="4353189" y="106362"/>
                </a:lnTo>
                <a:lnTo>
                  <a:pt x="4429389" y="68262"/>
                </a:lnTo>
                <a:lnTo>
                  <a:pt x="4465902" y="52387"/>
                </a:lnTo>
                <a:lnTo>
                  <a:pt x="4507177" y="36512"/>
                </a:lnTo>
                <a:lnTo>
                  <a:pt x="4553216" y="20637"/>
                </a:lnTo>
                <a:lnTo>
                  <a:pt x="4605602" y="9525"/>
                </a:lnTo>
                <a:lnTo>
                  <a:pt x="4665928" y="3175"/>
                </a:lnTo>
                <a:lnTo>
                  <a:pt x="4734189" y="0"/>
                </a:lnTo>
                <a:lnTo>
                  <a:pt x="4802453" y="3175"/>
                </a:lnTo>
                <a:lnTo>
                  <a:pt x="4862777" y="9525"/>
                </a:lnTo>
                <a:lnTo>
                  <a:pt x="4915165" y="20637"/>
                </a:lnTo>
                <a:lnTo>
                  <a:pt x="4961202" y="36512"/>
                </a:lnTo>
                <a:lnTo>
                  <a:pt x="5002478" y="52387"/>
                </a:lnTo>
                <a:lnTo>
                  <a:pt x="5038989" y="68262"/>
                </a:lnTo>
                <a:lnTo>
                  <a:pt x="5077091" y="87312"/>
                </a:lnTo>
                <a:lnTo>
                  <a:pt x="5115189" y="106362"/>
                </a:lnTo>
                <a:lnTo>
                  <a:pt x="5151702" y="125412"/>
                </a:lnTo>
                <a:lnTo>
                  <a:pt x="5192978" y="141287"/>
                </a:lnTo>
                <a:lnTo>
                  <a:pt x="5239014" y="155575"/>
                </a:lnTo>
                <a:lnTo>
                  <a:pt x="5291401" y="166687"/>
                </a:lnTo>
                <a:lnTo>
                  <a:pt x="5351727" y="174625"/>
                </a:lnTo>
                <a:lnTo>
                  <a:pt x="5410199" y="175985"/>
                </a:lnTo>
                <a:lnTo>
                  <a:pt x="5468671" y="174625"/>
                </a:lnTo>
                <a:lnTo>
                  <a:pt x="5528996" y="166687"/>
                </a:lnTo>
                <a:lnTo>
                  <a:pt x="5581383" y="155575"/>
                </a:lnTo>
                <a:lnTo>
                  <a:pt x="5627421" y="141287"/>
                </a:lnTo>
                <a:lnTo>
                  <a:pt x="5668696" y="125412"/>
                </a:lnTo>
                <a:lnTo>
                  <a:pt x="5705210" y="106362"/>
                </a:lnTo>
                <a:lnTo>
                  <a:pt x="5743308" y="87312"/>
                </a:lnTo>
                <a:lnTo>
                  <a:pt x="5781408" y="68262"/>
                </a:lnTo>
                <a:lnTo>
                  <a:pt x="5817921" y="52387"/>
                </a:lnTo>
                <a:lnTo>
                  <a:pt x="5859196" y="36512"/>
                </a:lnTo>
                <a:lnTo>
                  <a:pt x="5905234" y="20637"/>
                </a:lnTo>
                <a:lnTo>
                  <a:pt x="5957621" y="9525"/>
                </a:lnTo>
                <a:lnTo>
                  <a:pt x="6017948" y="3175"/>
                </a:lnTo>
                <a:lnTo>
                  <a:pt x="6086210" y="0"/>
                </a:lnTo>
                <a:lnTo>
                  <a:pt x="6095999" y="455"/>
                </a:lnTo>
                <a:lnTo>
                  <a:pt x="6105789" y="0"/>
                </a:lnTo>
                <a:lnTo>
                  <a:pt x="6174052" y="3175"/>
                </a:lnTo>
                <a:lnTo>
                  <a:pt x="6234377" y="9525"/>
                </a:lnTo>
                <a:lnTo>
                  <a:pt x="6286764" y="20637"/>
                </a:lnTo>
                <a:lnTo>
                  <a:pt x="6332802" y="36512"/>
                </a:lnTo>
                <a:lnTo>
                  <a:pt x="6374077" y="52387"/>
                </a:lnTo>
                <a:lnTo>
                  <a:pt x="6410589" y="68262"/>
                </a:lnTo>
                <a:lnTo>
                  <a:pt x="6448689" y="87312"/>
                </a:lnTo>
                <a:lnTo>
                  <a:pt x="6486789" y="106362"/>
                </a:lnTo>
                <a:lnTo>
                  <a:pt x="6523302" y="125412"/>
                </a:lnTo>
                <a:lnTo>
                  <a:pt x="6564577" y="141287"/>
                </a:lnTo>
                <a:lnTo>
                  <a:pt x="6610614" y="155575"/>
                </a:lnTo>
                <a:lnTo>
                  <a:pt x="6663002" y="166687"/>
                </a:lnTo>
                <a:lnTo>
                  <a:pt x="6723327" y="174625"/>
                </a:lnTo>
                <a:lnTo>
                  <a:pt x="6781799" y="175985"/>
                </a:lnTo>
                <a:lnTo>
                  <a:pt x="6840271" y="174625"/>
                </a:lnTo>
                <a:lnTo>
                  <a:pt x="6900596" y="166687"/>
                </a:lnTo>
                <a:lnTo>
                  <a:pt x="6952983" y="155575"/>
                </a:lnTo>
                <a:lnTo>
                  <a:pt x="6999021" y="141287"/>
                </a:lnTo>
                <a:lnTo>
                  <a:pt x="7040296" y="125412"/>
                </a:lnTo>
                <a:lnTo>
                  <a:pt x="7076808" y="106362"/>
                </a:lnTo>
                <a:lnTo>
                  <a:pt x="7114908" y="87312"/>
                </a:lnTo>
                <a:lnTo>
                  <a:pt x="7153008" y="68262"/>
                </a:lnTo>
                <a:lnTo>
                  <a:pt x="7189521" y="52387"/>
                </a:lnTo>
                <a:lnTo>
                  <a:pt x="7230796" y="36512"/>
                </a:lnTo>
                <a:lnTo>
                  <a:pt x="7276833" y="20637"/>
                </a:lnTo>
                <a:lnTo>
                  <a:pt x="7329221" y="9525"/>
                </a:lnTo>
                <a:lnTo>
                  <a:pt x="7389546" y="3175"/>
                </a:lnTo>
                <a:lnTo>
                  <a:pt x="7457808" y="0"/>
                </a:lnTo>
                <a:lnTo>
                  <a:pt x="7526071" y="3175"/>
                </a:lnTo>
                <a:lnTo>
                  <a:pt x="7586396" y="9525"/>
                </a:lnTo>
                <a:lnTo>
                  <a:pt x="7638783" y="20637"/>
                </a:lnTo>
                <a:lnTo>
                  <a:pt x="7684821" y="36512"/>
                </a:lnTo>
                <a:lnTo>
                  <a:pt x="7726096" y="52387"/>
                </a:lnTo>
                <a:lnTo>
                  <a:pt x="7762608" y="68262"/>
                </a:lnTo>
                <a:lnTo>
                  <a:pt x="7800708" y="87312"/>
                </a:lnTo>
                <a:lnTo>
                  <a:pt x="7838808" y="106362"/>
                </a:lnTo>
                <a:lnTo>
                  <a:pt x="7875321" y="125412"/>
                </a:lnTo>
                <a:lnTo>
                  <a:pt x="7916596" y="141287"/>
                </a:lnTo>
                <a:lnTo>
                  <a:pt x="7962633" y="155575"/>
                </a:lnTo>
                <a:lnTo>
                  <a:pt x="8015021" y="166687"/>
                </a:lnTo>
                <a:lnTo>
                  <a:pt x="8075346" y="174625"/>
                </a:lnTo>
                <a:lnTo>
                  <a:pt x="8143608" y="176212"/>
                </a:lnTo>
                <a:lnTo>
                  <a:pt x="8211871" y="174625"/>
                </a:lnTo>
                <a:lnTo>
                  <a:pt x="8272196" y="166687"/>
                </a:lnTo>
                <a:lnTo>
                  <a:pt x="8324583" y="155575"/>
                </a:lnTo>
                <a:lnTo>
                  <a:pt x="8370621" y="141287"/>
                </a:lnTo>
                <a:lnTo>
                  <a:pt x="8411896" y="125412"/>
                </a:lnTo>
                <a:lnTo>
                  <a:pt x="8448408" y="106362"/>
                </a:lnTo>
                <a:lnTo>
                  <a:pt x="8486508" y="87312"/>
                </a:lnTo>
                <a:lnTo>
                  <a:pt x="8524608" y="68262"/>
                </a:lnTo>
                <a:lnTo>
                  <a:pt x="8561120" y="52387"/>
                </a:lnTo>
                <a:lnTo>
                  <a:pt x="8602396" y="36512"/>
                </a:lnTo>
                <a:lnTo>
                  <a:pt x="8648432" y="20637"/>
                </a:lnTo>
                <a:lnTo>
                  <a:pt x="8700820" y="9525"/>
                </a:lnTo>
                <a:lnTo>
                  <a:pt x="8761146" y="3175"/>
                </a:lnTo>
                <a:lnTo>
                  <a:pt x="8827820" y="0"/>
                </a:lnTo>
                <a:lnTo>
                  <a:pt x="8897670" y="3175"/>
                </a:lnTo>
                <a:lnTo>
                  <a:pt x="8957996" y="9525"/>
                </a:lnTo>
                <a:lnTo>
                  <a:pt x="9010382" y="20637"/>
                </a:lnTo>
                <a:lnTo>
                  <a:pt x="9056420" y="36512"/>
                </a:lnTo>
                <a:lnTo>
                  <a:pt x="9097696" y="52387"/>
                </a:lnTo>
                <a:lnTo>
                  <a:pt x="9134208" y="68262"/>
                </a:lnTo>
                <a:lnTo>
                  <a:pt x="9172308" y="87312"/>
                </a:lnTo>
                <a:lnTo>
                  <a:pt x="9210408" y="106362"/>
                </a:lnTo>
                <a:lnTo>
                  <a:pt x="9246920" y="125412"/>
                </a:lnTo>
                <a:lnTo>
                  <a:pt x="9288196" y="141287"/>
                </a:lnTo>
                <a:lnTo>
                  <a:pt x="9334232" y="155575"/>
                </a:lnTo>
                <a:lnTo>
                  <a:pt x="9386620" y="166687"/>
                </a:lnTo>
                <a:lnTo>
                  <a:pt x="9446946" y="174625"/>
                </a:lnTo>
                <a:lnTo>
                  <a:pt x="9515208" y="176212"/>
                </a:lnTo>
                <a:lnTo>
                  <a:pt x="9583470" y="174625"/>
                </a:lnTo>
                <a:lnTo>
                  <a:pt x="9643796" y="166687"/>
                </a:lnTo>
                <a:lnTo>
                  <a:pt x="9696182" y="155575"/>
                </a:lnTo>
                <a:lnTo>
                  <a:pt x="9742220" y="141287"/>
                </a:lnTo>
                <a:lnTo>
                  <a:pt x="9783496" y="125412"/>
                </a:lnTo>
                <a:lnTo>
                  <a:pt x="9820008" y="106362"/>
                </a:lnTo>
                <a:lnTo>
                  <a:pt x="9896208" y="68262"/>
                </a:lnTo>
                <a:lnTo>
                  <a:pt x="9932720" y="52387"/>
                </a:lnTo>
                <a:lnTo>
                  <a:pt x="9973996" y="36512"/>
                </a:lnTo>
                <a:lnTo>
                  <a:pt x="10020032" y="20637"/>
                </a:lnTo>
                <a:lnTo>
                  <a:pt x="10072420" y="9525"/>
                </a:lnTo>
                <a:lnTo>
                  <a:pt x="10132746" y="3175"/>
                </a:lnTo>
                <a:lnTo>
                  <a:pt x="10201008" y="0"/>
                </a:lnTo>
                <a:lnTo>
                  <a:pt x="10269270" y="3175"/>
                </a:lnTo>
                <a:lnTo>
                  <a:pt x="10329596" y="9525"/>
                </a:lnTo>
                <a:lnTo>
                  <a:pt x="10381982" y="20637"/>
                </a:lnTo>
                <a:lnTo>
                  <a:pt x="10428020" y="36512"/>
                </a:lnTo>
                <a:lnTo>
                  <a:pt x="10469296" y="52387"/>
                </a:lnTo>
                <a:lnTo>
                  <a:pt x="10505808" y="68262"/>
                </a:lnTo>
                <a:lnTo>
                  <a:pt x="10543908" y="87312"/>
                </a:lnTo>
                <a:lnTo>
                  <a:pt x="10582008" y="106362"/>
                </a:lnTo>
                <a:lnTo>
                  <a:pt x="10618520" y="125412"/>
                </a:lnTo>
                <a:lnTo>
                  <a:pt x="10659796" y="141287"/>
                </a:lnTo>
                <a:lnTo>
                  <a:pt x="10705832" y="155575"/>
                </a:lnTo>
                <a:lnTo>
                  <a:pt x="10758220" y="166687"/>
                </a:lnTo>
                <a:lnTo>
                  <a:pt x="10818546" y="174625"/>
                </a:lnTo>
                <a:lnTo>
                  <a:pt x="10886808" y="176212"/>
                </a:lnTo>
                <a:lnTo>
                  <a:pt x="10955070" y="174625"/>
                </a:lnTo>
                <a:lnTo>
                  <a:pt x="11015396" y="166687"/>
                </a:lnTo>
                <a:lnTo>
                  <a:pt x="11067782" y="155575"/>
                </a:lnTo>
                <a:lnTo>
                  <a:pt x="11113820" y="141287"/>
                </a:lnTo>
                <a:lnTo>
                  <a:pt x="11155096" y="125412"/>
                </a:lnTo>
                <a:lnTo>
                  <a:pt x="11191608" y="106362"/>
                </a:lnTo>
                <a:lnTo>
                  <a:pt x="11229708" y="87312"/>
                </a:lnTo>
                <a:lnTo>
                  <a:pt x="11267808" y="68262"/>
                </a:lnTo>
                <a:lnTo>
                  <a:pt x="11304320" y="52387"/>
                </a:lnTo>
                <a:lnTo>
                  <a:pt x="11345596" y="36512"/>
                </a:lnTo>
                <a:lnTo>
                  <a:pt x="11391632" y="20637"/>
                </a:lnTo>
                <a:lnTo>
                  <a:pt x="11444020" y="9525"/>
                </a:lnTo>
                <a:lnTo>
                  <a:pt x="11504346" y="3175"/>
                </a:lnTo>
                <a:lnTo>
                  <a:pt x="11572608" y="0"/>
                </a:lnTo>
                <a:lnTo>
                  <a:pt x="11640870" y="3175"/>
                </a:lnTo>
                <a:lnTo>
                  <a:pt x="11701196" y="9525"/>
                </a:lnTo>
                <a:lnTo>
                  <a:pt x="11753582" y="20637"/>
                </a:lnTo>
                <a:lnTo>
                  <a:pt x="11799620" y="36512"/>
                </a:lnTo>
                <a:lnTo>
                  <a:pt x="11840896" y="52387"/>
                </a:lnTo>
                <a:lnTo>
                  <a:pt x="11877408" y="68262"/>
                </a:lnTo>
                <a:lnTo>
                  <a:pt x="11915508" y="87312"/>
                </a:lnTo>
                <a:lnTo>
                  <a:pt x="11953608" y="106362"/>
                </a:lnTo>
                <a:lnTo>
                  <a:pt x="11990120" y="125412"/>
                </a:lnTo>
                <a:lnTo>
                  <a:pt x="12031396" y="141287"/>
                </a:lnTo>
                <a:lnTo>
                  <a:pt x="12077432" y="155575"/>
                </a:lnTo>
                <a:lnTo>
                  <a:pt x="12129820" y="166688"/>
                </a:lnTo>
                <a:lnTo>
                  <a:pt x="12190146" y="174625"/>
                </a:lnTo>
                <a:lnTo>
                  <a:pt x="12191998" y="174668"/>
                </a:lnTo>
                <a:lnTo>
                  <a:pt x="12191998" y="851265"/>
                </a:lnTo>
                <a:lnTo>
                  <a:pt x="0" y="851265"/>
                </a:lnTo>
                <a:lnTo>
                  <a:pt x="0" y="174668"/>
                </a:lnTo>
                <a:lnTo>
                  <a:pt x="1852" y="174625"/>
                </a:lnTo>
                <a:lnTo>
                  <a:pt x="62177" y="166687"/>
                </a:lnTo>
                <a:lnTo>
                  <a:pt x="114564" y="155575"/>
                </a:lnTo>
                <a:lnTo>
                  <a:pt x="160602" y="141287"/>
                </a:lnTo>
                <a:lnTo>
                  <a:pt x="201877" y="125412"/>
                </a:lnTo>
                <a:lnTo>
                  <a:pt x="238389" y="106362"/>
                </a:lnTo>
                <a:lnTo>
                  <a:pt x="276489" y="87312"/>
                </a:lnTo>
                <a:lnTo>
                  <a:pt x="314589" y="68262"/>
                </a:lnTo>
                <a:lnTo>
                  <a:pt x="351102" y="52387"/>
                </a:lnTo>
                <a:lnTo>
                  <a:pt x="392377" y="36512"/>
                </a:lnTo>
                <a:lnTo>
                  <a:pt x="438414" y="20637"/>
                </a:lnTo>
                <a:lnTo>
                  <a:pt x="490802" y="9525"/>
                </a:lnTo>
                <a:lnTo>
                  <a:pt x="551127" y="31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769949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80D4D6-B06E-4316-8BBC-7A65A10AC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01DA6357-DB86-4591-BC46-E99975A38276}"/>
              </a:ext>
            </a:extLst>
          </p:cNvPr>
          <p:cNvSpPr>
            <a:spLocks noGrp="1"/>
          </p:cNvSpPr>
          <p:nvPr>
            <p:ph type="title"/>
          </p:nvPr>
        </p:nvSpPr>
        <p:spPr>
          <a:xfrm>
            <a:off x="761996" y="1153287"/>
            <a:ext cx="3570566" cy="4551426"/>
          </a:xfrm>
        </p:spPr>
        <p:txBody>
          <a:bodyPr anchor="ctr">
            <a:normAutofit/>
          </a:bodyPr>
          <a:lstStyle/>
          <a:p>
            <a:pPr algn="r"/>
            <a:r>
              <a:rPr lang="nl-NL" sz="3200"/>
              <a:t>moraal</a:t>
            </a:r>
          </a:p>
        </p:txBody>
      </p:sp>
      <p:cxnSp>
        <p:nvCxnSpPr>
          <p:cNvPr id="10" name="Straight Connector 9">
            <a:extLst>
              <a:ext uri="{FF2B5EF4-FFF2-40B4-BE49-F238E27FC236}">
                <a16:creationId xmlns:a16="http://schemas.microsoft.com/office/drawing/2014/main" id="{ED72A37F-0C2F-473C-9D71-B80AEE71BF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63796" y="1962397"/>
            <a:ext cx="0" cy="2933206"/>
          </a:xfrm>
          <a:prstGeom prst="line">
            <a:avLst/>
          </a:prstGeom>
          <a:ln w="22225">
            <a:solidFill>
              <a:schemeClr val="accent1"/>
            </a:solidFill>
            <a:miter lim="800000"/>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0B27D261-F7AD-464C-A59C-817B97E0762D}"/>
              </a:ext>
            </a:extLst>
          </p:cNvPr>
          <p:cNvSpPr>
            <a:spLocks noGrp="1"/>
          </p:cNvSpPr>
          <p:nvPr>
            <p:ph idx="1"/>
          </p:nvPr>
        </p:nvSpPr>
        <p:spPr>
          <a:xfrm>
            <a:off x="4976031" y="1153287"/>
            <a:ext cx="6453969" cy="4551426"/>
          </a:xfrm>
        </p:spPr>
        <p:txBody>
          <a:bodyPr anchor="ctr">
            <a:normAutofit/>
          </a:bodyPr>
          <a:lstStyle/>
          <a:p>
            <a:r>
              <a:rPr lang="nl-NL" sz="1600"/>
              <a:t>Moraal gaat over de handelingen en het gedrag die door de maatschappij als wenselijk worden gezien(zeden). </a:t>
            </a:r>
          </a:p>
          <a:p>
            <a:r>
              <a:rPr lang="nl-NL" sz="1600"/>
              <a:t>De moraal geeft dus eigenlijk aan hoe de maatschappij verwacht dat iemand zich gedraagt. </a:t>
            </a:r>
          </a:p>
          <a:p>
            <a:r>
              <a:rPr lang="nl-NL" sz="1600"/>
              <a:t>De moraal is cultuurgebonden, elke cultuur heeft zijn eigen gewenste gedragingen en handelingen. </a:t>
            </a:r>
          </a:p>
          <a:p>
            <a:r>
              <a:rPr lang="nl-NL" sz="1600"/>
              <a:t>Soms zijn is er een dubbel moraal.</a:t>
            </a:r>
          </a:p>
          <a:p>
            <a:endParaRPr lang="nl-NL" sz="1600"/>
          </a:p>
          <a:p>
            <a:r>
              <a:rPr lang="nl-NL" sz="1600"/>
              <a:t>Wat is nu het juiste moraal? </a:t>
            </a:r>
          </a:p>
          <a:p>
            <a:endParaRPr lang="nl-NL" sz="1600"/>
          </a:p>
          <a:p>
            <a:endParaRPr lang="nl-NL" sz="1600"/>
          </a:p>
        </p:txBody>
      </p:sp>
      <p:sp>
        <p:nvSpPr>
          <p:cNvPr id="12" name="Rectangle 11">
            <a:extLst>
              <a:ext uri="{FF2B5EF4-FFF2-40B4-BE49-F238E27FC236}">
                <a16:creationId xmlns:a16="http://schemas.microsoft.com/office/drawing/2014/main" id="{64016ABB-4F5D-4BFA-9406-7CD61399B6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774263" y="440267"/>
            <a:ext cx="643467" cy="12191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43122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6F0F283-C8B6-4598-89C9-C404C98A57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E473B0C0-761B-443F-97A0-9D6E01FBB7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2"/>
            <a:ext cx="6300250" cy="6858002"/>
          </a:xfrm>
          <a:custGeom>
            <a:avLst/>
            <a:gdLst>
              <a:gd name="connsiteX0" fmla="*/ 0 w 6300250"/>
              <a:gd name="connsiteY0" fmla="*/ 0 h 6858002"/>
              <a:gd name="connsiteX1" fmla="*/ 3149600 w 6300250"/>
              <a:gd name="connsiteY1" fmla="*/ 0 h 6858002"/>
              <a:gd name="connsiteX2" fmla="*/ 3149600 w 6300250"/>
              <a:gd name="connsiteY2" fmla="*/ 2 h 6858002"/>
              <a:gd name="connsiteX3" fmla="*/ 6110455 w 6300250"/>
              <a:gd name="connsiteY3" fmla="*/ 2 h 6858002"/>
              <a:gd name="connsiteX4" fmla="*/ 6115495 w 6300250"/>
              <a:gd name="connsiteY4" fmla="*/ 66677 h 6858002"/>
              <a:gd name="connsiteX5" fmla="*/ 6123892 w 6300250"/>
              <a:gd name="connsiteY5" fmla="*/ 122239 h 6858002"/>
              <a:gd name="connsiteX6" fmla="*/ 6133970 w 6300250"/>
              <a:gd name="connsiteY6" fmla="*/ 174627 h 6858002"/>
              <a:gd name="connsiteX7" fmla="*/ 6150766 w 6300250"/>
              <a:gd name="connsiteY7" fmla="*/ 217489 h 6858002"/>
              <a:gd name="connsiteX8" fmla="*/ 6167562 w 6300250"/>
              <a:gd name="connsiteY8" fmla="*/ 260352 h 6858002"/>
              <a:gd name="connsiteX9" fmla="*/ 6187717 w 6300250"/>
              <a:gd name="connsiteY9" fmla="*/ 296864 h 6858002"/>
              <a:gd name="connsiteX10" fmla="*/ 6207872 w 6300250"/>
              <a:gd name="connsiteY10" fmla="*/ 334964 h 6858002"/>
              <a:gd name="connsiteX11" fmla="*/ 6226348 w 6300250"/>
              <a:gd name="connsiteY11" fmla="*/ 369889 h 6858002"/>
              <a:gd name="connsiteX12" fmla="*/ 6244823 w 6300250"/>
              <a:gd name="connsiteY12" fmla="*/ 409577 h 6858002"/>
              <a:gd name="connsiteX13" fmla="*/ 6261619 w 6300250"/>
              <a:gd name="connsiteY13" fmla="*/ 450852 h 6858002"/>
              <a:gd name="connsiteX14" fmla="*/ 6276736 w 6300250"/>
              <a:gd name="connsiteY14" fmla="*/ 496889 h 6858002"/>
              <a:gd name="connsiteX15" fmla="*/ 6288493 w 6300250"/>
              <a:gd name="connsiteY15" fmla="*/ 546102 h 6858002"/>
              <a:gd name="connsiteX16" fmla="*/ 6296891 w 6300250"/>
              <a:gd name="connsiteY16" fmla="*/ 606427 h 6858002"/>
              <a:gd name="connsiteX17" fmla="*/ 6300250 w 6300250"/>
              <a:gd name="connsiteY17" fmla="*/ 673102 h 6858002"/>
              <a:gd name="connsiteX18" fmla="*/ 6296891 w 6300250"/>
              <a:gd name="connsiteY18" fmla="*/ 744539 h 6858002"/>
              <a:gd name="connsiteX19" fmla="*/ 6288493 w 6300250"/>
              <a:gd name="connsiteY19" fmla="*/ 801689 h 6858002"/>
              <a:gd name="connsiteX20" fmla="*/ 6276736 w 6300250"/>
              <a:gd name="connsiteY20" fmla="*/ 854077 h 6858002"/>
              <a:gd name="connsiteX21" fmla="*/ 6261619 w 6300250"/>
              <a:gd name="connsiteY21" fmla="*/ 901702 h 6858002"/>
              <a:gd name="connsiteX22" fmla="*/ 6244823 w 6300250"/>
              <a:gd name="connsiteY22" fmla="*/ 942977 h 6858002"/>
              <a:gd name="connsiteX23" fmla="*/ 6224668 w 6300250"/>
              <a:gd name="connsiteY23" fmla="*/ 981077 h 6858002"/>
              <a:gd name="connsiteX24" fmla="*/ 6204513 w 6300250"/>
              <a:gd name="connsiteY24" fmla="*/ 1017589 h 6858002"/>
              <a:gd name="connsiteX25" fmla="*/ 6184358 w 6300250"/>
              <a:gd name="connsiteY25" fmla="*/ 1055689 h 6858002"/>
              <a:gd name="connsiteX26" fmla="*/ 6165882 w 6300250"/>
              <a:gd name="connsiteY26" fmla="*/ 1095377 h 6858002"/>
              <a:gd name="connsiteX27" fmla="*/ 6147406 w 6300250"/>
              <a:gd name="connsiteY27" fmla="*/ 1136652 h 6858002"/>
              <a:gd name="connsiteX28" fmla="*/ 6132291 w 6300250"/>
              <a:gd name="connsiteY28" fmla="*/ 1182689 h 6858002"/>
              <a:gd name="connsiteX29" fmla="*/ 6122213 w 6300250"/>
              <a:gd name="connsiteY29" fmla="*/ 1235077 h 6858002"/>
              <a:gd name="connsiteX30" fmla="*/ 6112135 w 6300250"/>
              <a:gd name="connsiteY30" fmla="*/ 1295402 h 6858002"/>
              <a:gd name="connsiteX31" fmla="*/ 6110455 w 6300250"/>
              <a:gd name="connsiteY31" fmla="*/ 1363664 h 6858002"/>
              <a:gd name="connsiteX32" fmla="*/ 6112135 w 6300250"/>
              <a:gd name="connsiteY32" fmla="*/ 1431927 h 6858002"/>
              <a:gd name="connsiteX33" fmla="*/ 6122213 w 6300250"/>
              <a:gd name="connsiteY33" fmla="*/ 1492252 h 6858002"/>
              <a:gd name="connsiteX34" fmla="*/ 6132291 w 6300250"/>
              <a:gd name="connsiteY34" fmla="*/ 1544639 h 6858002"/>
              <a:gd name="connsiteX35" fmla="*/ 6147406 w 6300250"/>
              <a:gd name="connsiteY35" fmla="*/ 1589089 h 6858002"/>
              <a:gd name="connsiteX36" fmla="*/ 6165882 w 6300250"/>
              <a:gd name="connsiteY36" fmla="*/ 1631952 h 6858002"/>
              <a:gd name="connsiteX37" fmla="*/ 6184358 w 6300250"/>
              <a:gd name="connsiteY37" fmla="*/ 1671639 h 6858002"/>
              <a:gd name="connsiteX38" fmla="*/ 6204513 w 6300250"/>
              <a:gd name="connsiteY38" fmla="*/ 1708152 h 6858002"/>
              <a:gd name="connsiteX39" fmla="*/ 6224668 w 6300250"/>
              <a:gd name="connsiteY39" fmla="*/ 1743077 h 6858002"/>
              <a:gd name="connsiteX40" fmla="*/ 6244823 w 6300250"/>
              <a:gd name="connsiteY40" fmla="*/ 1782764 h 6858002"/>
              <a:gd name="connsiteX41" fmla="*/ 6261619 w 6300250"/>
              <a:gd name="connsiteY41" fmla="*/ 1824039 h 6858002"/>
              <a:gd name="connsiteX42" fmla="*/ 6276736 w 6300250"/>
              <a:gd name="connsiteY42" fmla="*/ 1870077 h 6858002"/>
              <a:gd name="connsiteX43" fmla="*/ 6288493 w 6300250"/>
              <a:gd name="connsiteY43" fmla="*/ 1922464 h 6858002"/>
              <a:gd name="connsiteX44" fmla="*/ 6296891 w 6300250"/>
              <a:gd name="connsiteY44" fmla="*/ 1982789 h 6858002"/>
              <a:gd name="connsiteX45" fmla="*/ 6300250 w 6300250"/>
              <a:gd name="connsiteY45" fmla="*/ 2051052 h 6858002"/>
              <a:gd name="connsiteX46" fmla="*/ 6296891 w 6300250"/>
              <a:gd name="connsiteY46" fmla="*/ 2119314 h 6858002"/>
              <a:gd name="connsiteX47" fmla="*/ 6288493 w 6300250"/>
              <a:gd name="connsiteY47" fmla="*/ 2179639 h 6858002"/>
              <a:gd name="connsiteX48" fmla="*/ 6276736 w 6300250"/>
              <a:gd name="connsiteY48" fmla="*/ 2232027 h 6858002"/>
              <a:gd name="connsiteX49" fmla="*/ 6261619 w 6300250"/>
              <a:gd name="connsiteY49" fmla="*/ 2278064 h 6858002"/>
              <a:gd name="connsiteX50" fmla="*/ 6244823 w 6300250"/>
              <a:gd name="connsiteY50" fmla="*/ 2319339 h 6858002"/>
              <a:gd name="connsiteX51" fmla="*/ 6224668 w 6300250"/>
              <a:gd name="connsiteY51" fmla="*/ 2359027 h 6858002"/>
              <a:gd name="connsiteX52" fmla="*/ 6204513 w 6300250"/>
              <a:gd name="connsiteY52" fmla="*/ 2395539 h 6858002"/>
              <a:gd name="connsiteX53" fmla="*/ 6184358 w 6300250"/>
              <a:gd name="connsiteY53" fmla="*/ 2433639 h 6858002"/>
              <a:gd name="connsiteX54" fmla="*/ 6165882 w 6300250"/>
              <a:gd name="connsiteY54" fmla="*/ 2471739 h 6858002"/>
              <a:gd name="connsiteX55" fmla="*/ 6147406 w 6300250"/>
              <a:gd name="connsiteY55" fmla="*/ 2513014 h 6858002"/>
              <a:gd name="connsiteX56" fmla="*/ 6132291 w 6300250"/>
              <a:gd name="connsiteY56" fmla="*/ 2560639 h 6858002"/>
              <a:gd name="connsiteX57" fmla="*/ 6122213 w 6300250"/>
              <a:gd name="connsiteY57" fmla="*/ 2613027 h 6858002"/>
              <a:gd name="connsiteX58" fmla="*/ 6112135 w 6300250"/>
              <a:gd name="connsiteY58" fmla="*/ 2671764 h 6858002"/>
              <a:gd name="connsiteX59" fmla="*/ 6110455 w 6300250"/>
              <a:gd name="connsiteY59" fmla="*/ 2741614 h 6858002"/>
              <a:gd name="connsiteX60" fmla="*/ 6112135 w 6300250"/>
              <a:gd name="connsiteY60" fmla="*/ 2809877 h 6858002"/>
              <a:gd name="connsiteX61" fmla="*/ 6122213 w 6300250"/>
              <a:gd name="connsiteY61" fmla="*/ 2868614 h 6858002"/>
              <a:gd name="connsiteX62" fmla="*/ 6132291 w 6300250"/>
              <a:gd name="connsiteY62" fmla="*/ 2922589 h 6858002"/>
              <a:gd name="connsiteX63" fmla="*/ 6147406 w 6300250"/>
              <a:gd name="connsiteY63" fmla="*/ 2967039 h 6858002"/>
              <a:gd name="connsiteX64" fmla="*/ 6165882 w 6300250"/>
              <a:gd name="connsiteY64" fmla="*/ 3009902 h 6858002"/>
              <a:gd name="connsiteX65" fmla="*/ 6184358 w 6300250"/>
              <a:gd name="connsiteY65" fmla="*/ 3046414 h 6858002"/>
              <a:gd name="connsiteX66" fmla="*/ 6204513 w 6300250"/>
              <a:gd name="connsiteY66" fmla="*/ 3084514 h 6858002"/>
              <a:gd name="connsiteX67" fmla="*/ 6224668 w 6300250"/>
              <a:gd name="connsiteY67" fmla="*/ 3121027 h 6858002"/>
              <a:gd name="connsiteX68" fmla="*/ 6244823 w 6300250"/>
              <a:gd name="connsiteY68" fmla="*/ 3160714 h 6858002"/>
              <a:gd name="connsiteX69" fmla="*/ 6261619 w 6300250"/>
              <a:gd name="connsiteY69" fmla="*/ 3201989 h 6858002"/>
              <a:gd name="connsiteX70" fmla="*/ 6276736 w 6300250"/>
              <a:gd name="connsiteY70" fmla="*/ 3248027 h 6858002"/>
              <a:gd name="connsiteX71" fmla="*/ 6288493 w 6300250"/>
              <a:gd name="connsiteY71" fmla="*/ 3300414 h 6858002"/>
              <a:gd name="connsiteX72" fmla="*/ 6296891 w 6300250"/>
              <a:gd name="connsiteY72" fmla="*/ 3360739 h 6858002"/>
              <a:gd name="connsiteX73" fmla="*/ 6300250 w 6300250"/>
              <a:gd name="connsiteY73" fmla="*/ 3427414 h 6858002"/>
              <a:gd name="connsiteX74" fmla="*/ 6296891 w 6300250"/>
              <a:gd name="connsiteY74" fmla="*/ 3497264 h 6858002"/>
              <a:gd name="connsiteX75" fmla="*/ 6288493 w 6300250"/>
              <a:gd name="connsiteY75" fmla="*/ 3557589 h 6858002"/>
              <a:gd name="connsiteX76" fmla="*/ 6276736 w 6300250"/>
              <a:gd name="connsiteY76" fmla="*/ 3609977 h 6858002"/>
              <a:gd name="connsiteX77" fmla="*/ 6261619 w 6300250"/>
              <a:gd name="connsiteY77" fmla="*/ 3656014 h 6858002"/>
              <a:gd name="connsiteX78" fmla="*/ 6244823 w 6300250"/>
              <a:gd name="connsiteY78" fmla="*/ 3697289 h 6858002"/>
              <a:gd name="connsiteX79" fmla="*/ 6224668 w 6300250"/>
              <a:gd name="connsiteY79" fmla="*/ 3736977 h 6858002"/>
              <a:gd name="connsiteX80" fmla="*/ 6184358 w 6300250"/>
              <a:gd name="connsiteY80" fmla="*/ 3811589 h 6858002"/>
              <a:gd name="connsiteX81" fmla="*/ 6165882 w 6300250"/>
              <a:gd name="connsiteY81" fmla="*/ 3848102 h 6858002"/>
              <a:gd name="connsiteX82" fmla="*/ 6147406 w 6300250"/>
              <a:gd name="connsiteY82" fmla="*/ 3890964 h 6858002"/>
              <a:gd name="connsiteX83" fmla="*/ 6132291 w 6300250"/>
              <a:gd name="connsiteY83" fmla="*/ 3935414 h 6858002"/>
              <a:gd name="connsiteX84" fmla="*/ 6122213 w 6300250"/>
              <a:gd name="connsiteY84" fmla="*/ 3987802 h 6858002"/>
              <a:gd name="connsiteX85" fmla="*/ 6112135 w 6300250"/>
              <a:gd name="connsiteY85" fmla="*/ 4048127 h 6858002"/>
              <a:gd name="connsiteX86" fmla="*/ 6110455 w 6300250"/>
              <a:gd name="connsiteY86" fmla="*/ 4116389 h 6858002"/>
              <a:gd name="connsiteX87" fmla="*/ 6112135 w 6300250"/>
              <a:gd name="connsiteY87" fmla="*/ 4186239 h 6858002"/>
              <a:gd name="connsiteX88" fmla="*/ 6122213 w 6300250"/>
              <a:gd name="connsiteY88" fmla="*/ 4244977 h 6858002"/>
              <a:gd name="connsiteX89" fmla="*/ 6132291 w 6300250"/>
              <a:gd name="connsiteY89" fmla="*/ 4297364 h 6858002"/>
              <a:gd name="connsiteX90" fmla="*/ 6147406 w 6300250"/>
              <a:gd name="connsiteY90" fmla="*/ 4343402 h 6858002"/>
              <a:gd name="connsiteX91" fmla="*/ 6165882 w 6300250"/>
              <a:gd name="connsiteY91" fmla="*/ 4386264 h 6858002"/>
              <a:gd name="connsiteX92" fmla="*/ 6184358 w 6300250"/>
              <a:gd name="connsiteY92" fmla="*/ 4424364 h 6858002"/>
              <a:gd name="connsiteX93" fmla="*/ 6224668 w 6300250"/>
              <a:gd name="connsiteY93" fmla="*/ 4498977 h 6858002"/>
              <a:gd name="connsiteX94" fmla="*/ 6244823 w 6300250"/>
              <a:gd name="connsiteY94" fmla="*/ 4537077 h 6858002"/>
              <a:gd name="connsiteX95" fmla="*/ 6261619 w 6300250"/>
              <a:gd name="connsiteY95" fmla="*/ 4579939 h 6858002"/>
              <a:gd name="connsiteX96" fmla="*/ 6276736 w 6300250"/>
              <a:gd name="connsiteY96" fmla="*/ 4625977 h 6858002"/>
              <a:gd name="connsiteX97" fmla="*/ 6288493 w 6300250"/>
              <a:gd name="connsiteY97" fmla="*/ 4678364 h 6858002"/>
              <a:gd name="connsiteX98" fmla="*/ 6296891 w 6300250"/>
              <a:gd name="connsiteY98" fmla="*/ 4738689 h 6858002"/>
              <a:gd name="connsiteX99" fmla="*/ 6300250 w 6300250"/>
              <a:gd name="connsiteY99" fmla="*/ 4806952 h 6858002"/>
              <a:gd name="connsiteX100" fmla="*/ 6296891 w 6300250"/>
              <a:gd name="connsiteY100" fmla="*/ 4875214 h 6858002"/>
              <a:gd name="connsiteX101" fmla="*/ 6288493 w 6300250"/>
              <a:gd name="connsiteY101" fmla="*/ 4935539 h 6858002"/>
              <a:gd name="connsiteX102" fmla="*/ 6276736 w 6300250"/>
              <a:gd name="connsiteY102" fmla="*/ 4987927 h 6858002"/>
              <a:gd name="connsiteX103" fmla="*/ 6261619 w 6300250"/>
              <a:gd name="connsiteY103" fmla="*/ 5033964 h 6858002"/>
              <a:gd name="connsiteX104" fmla="*/ 6244823 w 6300250"/>
              <a:gd name="connsiteY104" fmla="*/ 5075239 h 6858002"/>
              <a:gd name="connsiteX105" fmla="*/ 6224668 w 6300250"/>
              <a:gd name="connsiteY105" fmla="*/ 5114927 h 6858002"/>
              <a:gd name="connsiteX106" fmla="*/ 6204513 w 6300250"/>
              <a:gd name="connsiteY106" fmla="*/ 5149852 h 6858002"/>
              <a:gd name="connsiteX107" fmla="*/ 6184358 w 6300250"/>
              <a:gd name="connsiteY107" fmla="*/ 5186364 h 6858002"/>
              <a:gd name="connsiteX108" fmla="*/ 6165882 w 6300250"/>
              <a:gd name="connsiteY108" fmla="*/ 5226052 h 6858002"/>
              <a:gd name="connsiteX109" fmla="*/ 6147406 w 6300250"/>
              <a:gd name="connsiteY109" fmla="*/ 5268914 h 6858002"/>
              <a:gd name="connsiteX110" fmla="*/ 6132291 w 6300250"/>
              <a:gd name="connsiteY110" fmla="*/ 5313364 h 6858002"/>
              <a:gd name="connsiteX111" fmla="*/ 6122213 w 6300250"/>
              <a:gd name="connsiteY111" fmla="*/ 5365752 h 6858002"/>
              <a:gd name="connsiteX112" fmla="*/ 6112135 w 6300250"/>
              <a:gd name="connsiteY112" fmla="*/ 5426077 h 6858002"/>
              <a:gd name="connsiteX113" fmla="*/ 6110455 w 6300250"/>
              <a:gd name="connsiteY113" fmla="*/ 5494339 h 6858002"/>
              <a:gd name="connsiteX114" fmla="*/ 6112135 w 6300250"/>
              <a:gd name="connsiteY114" fmla="*/ 5562602 h 6858002"/>
              <a:gd name="connsiteX115" fmla="*/ 6122213 w 6300250"/>
              <a:gd name="connsiteY115" fmla="*/ 5622927 h 6858002"/>
              <a:gd name="connsiteX116" fmla="*/ 6132291 w 6300250"/>
              <a:gd name="connsiteY116" fmla="*/ 5675314 h 6858002"/>
              <a:gd name="connsiteX117" fmla="*/ 6147406 w 6300250"/>
              <a:gd name="connsiteY117" fmla="*/ 5721352 h 6858002"/>
              <a:gd name="connsiteX118" fmla="*/ 6165882 w 6300250"/>
              <a:gd name="connsiteY118" fmla="*/ 5762627 h 6858002"/>
              <a:gd name="connsiteX119" fmla="*/ 6184358 w 6300250"/>
              <a:gd name="connsiteY119" fmla="*/ 5802314 h 6858002"/>
              <a:gd name="connsiteX120" fmla="*/ 6204513 w 6300250"/>
              <a:gd name="connsiteY120" fmla="*/ 5840414 h 6858002"/>
              <a:gd name="connsiteX121" fmla="*/ 6224668 w 6300250"/>
              <a:gd name="connsiteY121" fmla="*/ 5876927 h 6858002"/>
              <a:gd name="connsiteX122" fmla="*/ 6244823 w 6300250"/>
              <a:gd name="connsiteY122" fmla="*/ 5915027 h 6858002"/>
              <a:gd name="connsiteX123" fmla="*/ 6261619 w 6300250"/>
              <a:gd name="connsiteY123" fmla="*/ 5956302 h 6858002"/>
              <a:gd name="connsiteX124" fmla="*/ 6276736 w 6300250"/>
              <a:gd name="connsiteY124" fmla="*/ 6003927 h 6858002"/>
              <a:gd name="connsiteX125" fmla="*/ 6288493 w 6300250"/>
              <a:gd name="connsiteY125" fmla="*/ 6056314 h 6858002"/>
              <a:gd name="connsiteX126" fmla="*/ 6296891 w 6300250"/>
              <a:gd name="connsiteY126" fmla="*/ 6113464 h 6858002"/>
              <a:gd name="connsiteX127" fmla="*/ 6300250 w 6300250"/>
              <a:gd name="connsiteY127" fmla="*/ 6183314 h 6858002"/>
              <a:gd name="connsiteX128" fmla="*/ 6296891 w 6300250"/>
              <a:gd name="connsiteY128" fmla="*/ 6251577 h 6858002"/>
              <a:gd name="connsiteX129" fmla="*/ 6288493 w 6300250"/>
              <a:gd name="connsiteY129" fmla="*/ 6311902 h 6858002"/>
              <a:gd name="connsiteX130" fmla="*/ 6276736 w 6300250"/>
              <a:gd name="connsiteY130" fmla="*/ 6361114 h 6858002"/>
              <a:gd name="connsiteX131" fmla="*/ 6261619 w 6300250"/>
              <a:gd name="connsiteY131" fmla="*/ 6407152 h 6858002"/>
              <a:gd name="connsiteX132" fmla="*/ 6244823 w 6300250"/>
              <a:gd name="connsiteY132" fmla="*/ 6448427 h 6858002"/>
              <a:gd name="connsiteX133" fmla="*/ 6226348 w 6300250"/>
              <a:gd name="connsiteY133" fmla="*/ 6488114 h 6858002"/>
              <a:gd name="connsiteX134" fmla="*/ 6207872 w 6300250"/>
              <a:gd name="connsiteY134" fmla="*/ 6523039 h 6858002"/>
              <a:gd name="connsiteX135" fmla="*/ 6187717 w 6300250"/>
              <a:gd name="connsiteY135" fmla="*/ 6561139 h 6858002"/>
              <a:gd name="connsiteX136" fmla="*/ 6167562 w 6300250"/>
              <a:gd name="connsiteY136" fmla="*/ 6597652 h 6858002"/>
              <a:gd name="connsiteX137" fmla="*/ 6150766 w 6300250"/>
              <a:gd name="connsiteY137" fmla="*/ 6640514 h 6858002"/>
              <a:gd name="connsiteX138" fmla="*/ 6133970 w 6300250"/>
              <a:gd name="connsiteY138" fmla="*/ 6683377 h 6858002"/>
              <a:gd name="connsiteX139" fmla="*/ 6123892 w 6300250"/>
              <a:gd name="connsiteY139" fmla="*/ 6735764 h 6858002"/>
              <a:gd name="connsiteX140" fmla="*/ 6115495 w 6300250"/>
              <a:gd name="connsiteY140" fmla="*/ 6791327 h 6858002"/>
              <a:gd name="connsiteX141" fmla="*/ 6110455 w 6300250"/>
              <a:gd name="connsiteY141" fmla="*/ 6858002 h 6858002"/>
              <a:gd name="connsiteX142" fmla="*/ 3149600 w 6300250"/>
              <a:gd name="connsiteY142" fmla="*/ 6858002 h 6858002"/>
              <a:gd name="connsiteX143" fmla="*/ 2707087 w 6300250"/>
              <a:gd name="connsiteY143" fmla="*/ 6858002 h 6858002"/>
              <a:gd name="connsiteX144" fmla="*/ 0 w 6300250"/>
              <a:gd name="connsiteY144" fmla="*/ 6858002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6300250" h="6858002">
                <a:moveTo>
                  <a:pt x="0" y="0"/>
                </a:moveTo>
                <a:lnTo>
                  <a:pt x="3149600" y="0"/>
                </a:lnTo>
                <a:lnTo>
                  <a:pt x="3149600" y="2"/>
                </a:lnTo>
                <a:lnTo>
                  <a:pt x="6110455" y="2"/>
                </a:lnTo>
                <a:lnTo>
                  <a:pt x="6115495" y="66677"/>
                </a:lnTo>
                <a:lnTo>
                  <a:pt x="6123892" y="122239"/>
                </a:lnTo>
                <a:lnTo>
                  <a:pt x="6133970" y="174627"/>
                </a:lnTo>
                <a:lnTo>
                  <a:pt x="6150766" y="217489"/>
                </a:lnTo>
                <a:lnTo>
                  <a:pt x="6167562" y="260352"/>
                </a:lnTo>
                <a:lnTo>
                  <a:pt x="6187717" y="296864"/>
                </a:lnTo>
                <a:lnTo>
                  <a:pt x="6207872" y="334964"/>
                </a:lnTo>
                <a:lnTo>
                  <a:pt x="6226348" y="369889"/>
                </a:lnTo>
                <a:lnTo>
                  <a:pt x="6244823" y="409577"/>
                </a:lnTo>
                <a:lnTo>
                  <a:pt x="6261619" y="450852"/>
                </a:lnTo>
                <a:lnTo>
                  <a:pt x="6276736" y="496889"/>
                </a:lnTo>
                <a:lnTo>
                  <a:pt x="6288493" y="546102"/>
                </a:lnTo>
                <a:lnTo>
                  <a:pt x="6296891" y="606427"/>
                </a:lnTo>
                <a:lnTo>
                  <a:pt x="6300250" y="673102"/>
                </a:lnTo>
                <a:lnTo>
                  <a:pt x="6296891" y="744539"/>
                </a:lnTo>
                <a:lnTo>
                  <a:pt x="6288493" y="801689"/>
                </a:lnTo>
                <a:lnTo>
                  <a:pt x="6276736" y="854077"/>
                </a:lnTo>
                <a:lnTo>
                  <a:pt x="6261619" y="901702"/>
                </a:lnTo>
                <a:lnTo>
                  <a:pt x="6244823" y="942977"/>
                </a:lnTo>
                <a:lnTo>
                  <a:pt x="6224668" y="981077"/>
                </a:lnTo>
                <a:lnTo>
                  <a:pt x="6204513" y="1017589"/>
                </a:lnTo>
                <a:lnTo>
                  <a:pt x="6184358" y="1055689"/>
                </a:lnTo>
                <a:lnTo>
                  <a:pt x="6165882" y="1095377"/>
                </a:lnTo>
                <a:lnTo>
                  <a:pt x="6147406" y="1136652"/>
                </a:lnTo>
                <a:lnTo>
                  <a:pt x="6132291" y="1182689"/>
                </a:lnTo>
                <a:lnTo>
                  <a:pt x="6122213" y="1235077"/>
                </a:lnTo>
                <a:lnTo>
                  <a:pt x="6112135" y="1295402"/>
                </a:lnTo>
                <a:lnTo>
                  <a:pt x="6110455" y="1363664"/>
                </a:lnTo>
                <a:lnTo>
                  <a:pt x="6112135" y="1431927"/>
                </a:lnTo>
                <a:lnTo>
                  <a:pt x="6122213" y="1492252"/>
                </a:lnTo>
                <a:lnTo>
                  <a:pt x="6132291" y="1544639"/>
                </a:lnTo>
                <a:lnTo>
                  <a:pt x="6147406" y="1589089"/>
                </a:lnTo>
                <a:lnTo>
                  <a:pt x="6165882" y="1631952"/>
                </a:lnTo>
                <a:lnTo>
                  <a:pt x="6184358" y="1671639"/>
                </a:lnTo>
                <a:lnTo>
                  <a:pt x="6204513" y="1708152"/>
                </a:lnTo>
                <a:lnTo>
                  <a:pt x="6224668" y="1743077"/>
                </a:lnTo>
                <a:lnTo>
                  <a:pt x="6244823" y="1782764"/>
                </a:lnTo>
                <a:lnTo>
                  <a:pt x="6261619" y="1824039"/>
                </a:lnTo>
                <a:lnTo>
                  <a:pt x="6276736" y="1870077"/>
                </a:lnTo>
                <a:lnTo>
                  <a:pt x="6288493" y="1922464"/>
                </a:lnTo>
                <a:lnTo>
                  <a:pt x="6296891" y="1982789"/>
                </a:lnTo>
                <a:lnTo>
                  <a:pt x="6300250" y="2051052"/>
                </a:lnTo>
                <a:lnTo>
                  <a:pt x="6296891" y="2119314"/>
                </a:lnTo>
                <a:lnTo>
                  <a:pt x="6288493" y="2179639"/>
                </a:lnTo>
                <a:lnTo>
                  <a:pt x="6276736" y="2232027"/>
                </a:lnTo>
                <a:lnTo>
                  <a:pt x="6261619" y="2278064"/>
                </a:lnTo>
                <a:lnTo>
                  <a:pt x="6244823" y="2319339"/>
                </a:lnTo>
                <a:lnTo>
                  <a:pt x="6224668" y="2359027"/>
                </a:lnTo>
                <a:lnTo>
                  <a:pt x="6204513" y="2395539"/>
                </a:lnTo>
                <a:lnTo>
                  <a:pt x="6184358" y="2433639"/>
                </a:lnTo>
                <a:lnTo>
                  <a:pt x="6165882" y="2471739"/>
                </a:lnTo>
                <a:lnTo>
                  <a:pt x="6147406" y="2513014"/>
                </a:lnTo>
                <a:lnTo>
                  <a:pt x="6132291" y="2560639"/>
                </a:lnTo>
                <a:lnTo>
                  <a:pt x="6122213" y="2613027"/>
                </a:lnTo>
                <a:lnTo>
                  <a:pt x="6112135" y="2671764"/>
                </a:lnTo>
                <a:lnTo>
                  <a:pt x="6110455" y="2741614"/>
                </a:lnTo>
                <a:lnTo>
                  <a:pt x="6112135" y="2809877"/>
                </a:lnTo>
                <a:lnTo>
                  <a:pt x="6122213" y="2868614"/>
                </a:lnTo>
                <a:lnTo>
                  <a:pt x="6132291" y="2922589"/>
                </a:lnTo>
                <a:lnTo>
                  <a:pt x="6147406" y="2967039"/>
                </a:lnTo>
                <a:lnTo>
                  <a:pt x="6165882" y="3009902"/>
                </a:lnTo>
                <a:lnTo>
                  <a:pt x="6184358" y="3046414"/>
                </a:lnTo>
                <a:lnTo>
                  <a:pt x="6204513" y="3084514"/>
                </a:lnTo>
                <a:lnTo>
                  <a:pt x="6224668" y="3121027"/>
                </a:lnTo>
                <a:lnTo>
                  <a:pt x="6244823" y="3160714"/>
                </a:lnTo>
                <a:lnTo>
                  <a:pt x="6261619" y="3201989"/>
                </a:lnTo>
                <a:lnTo>
                  <a:pt x="6276736" y="3248027"/>
                </a:lnTo>
                <a:lnTo>
                  <a:pt x="6288493" y="3300414"/>
                </a:lnTo>
                <a:lnTo>
                  <a:pt x="6296891" y="3360739"/>
                </a:lnTo>
                <a:lnTo>
                  <a:pt x="6300250" y="3427414"/>
                </a:lnTo>
                <a:lnTo>
                  <a:pt x="6296891" y="3497264"/>
                </a:lnTo>
                <a:lnTo>
                  <a:pt x="6288493" y="3557589"/>
                </a:lnTo>
                <a:lnTo>
                  <a:pt x="6276736" y="3609977"/>
                </a:lnTo>
                <a:lnTo>
                  <a:pt x="6261619" y="3656014"/>
                </a:lnTo>
                <a:lnTo>
                  <a:pt x="6244823" y="3697289"/>
                </a:lnTo>
                <a:lnTo>
                  <a:pt x="6224668" y="3736977"/>
                </a:lnTo>
                <a:lnTo>
                  <a:pt x="6184358" y="3811589"/>
                </a:lnTo>
                <a:lnTo>
                  <a:pt x="6165882" y="3848102"/>
                </a:lnTo>
                <a:lnTo>
                  <a:pt x="6147406" y="3890964"/>
                </a:lnTo>
                <a:lnTo>
                  <a:pt x="6132291" y="3935414"/>
                </a:lnTo>
                <a:lnTo>
                  <a:pt x="6122213" y="3987802"/>
                </a:lnTo>
                <a:lnTo>
                  <a:pt x="6112135" y="4048127"/>
                </a:lnTo>
                <a:lnTo>
                  <a:pt x="6110455" y="4116389"/>
                </a:lnTo>
                <a:lnTo>
                  <a:pt x="6112135" y="4186239"/>
                </a:lnTo>
                <a:lnTo>
                  <a:pt x="6122213" y="4244977"/>
                </a:lnTo>
                <a:lnTo>
                  <a:pt x="6132291" y="4297364"/>
                </a:lnTo>
                <a:lnTo>
                  <a:pt x="6147406" y="4343402"/>
                </a:lnTo>
                <a:lnTo>
                  <a:pt x="6165882" y="4386264"/>
                </a:lnTo>
                <a:lnTo>
                  <a:pt x="6184358" y="4424364"/>
                </a:lnTo>
                <a:lnTo>
                  <a:pt x="6224668" y="4498977"/>
                </a:lnTo>
                <a:lnTo>
                  <a:pt x="6244823" y="4537077"/>
                </a:lnTo>
                <a:lnTo>
                  <a:pt x="6261619" y="4579939"/>
                </a:lnTo>
                <a:lnTo>
                  <a:pt x="6276736" y="4625977"/>
                </a:lnTo>
                <a:lnTo>
                  <a:pt x="6288493" y="4678364"/>
                </a:lnTo>
                <a:lnTo>
                  <a:pt x="6296891" y="4738689"/>
                </a:lnTo>
                <a:lnTo>
                  <a:pt x="6300250" y="4806952"/>
                </a:lnTo>
                <a:lnTo>
                  <a:pt x="6296891" y="4875214"/>
                </a:lnTo>
                <a:lnTo>
                  <a:pt x="6288493" y="4935539"/>
                </a:lnTo>
                <a:lnTo>
                  <a:pt x="6276736" y="4987927"/>
                </a:lnTo>
                <a:lnTo>
                  <a:pt x="6261619" y="5033964"/>
                </a:lnTo>
                <a:lnTo>
                  <a:pt x="6244823" y="5075239"/>
                </a:lnTo>
                <a:lnTo>
                  <a:pt x="6224668" y="5114927"/>
                </a:lnTo>
                <a:lnTo>
                  <a:pt x="6204513" y="5149852"/>
                </a:lnTo>
                <a:lnTo>
                  <a:pt x="6184358" y="5186364"/>
                </a:lnTo>
                <a:lnTo>
                  <a:pt x="6165882" y="5226052"/>
                </a:lnTo>
                <a:lnTo>
                  <a:pt x="6147406" y="5268914"/>
                </a:lnTo>
                <a:lnTo>
                  <a:pt x="6132291" y="5313364"/>
                </a:lnTo>
                <a:lnTo>
                  <a:pt x="6122213" y="5365752"/>
                </a:lnTo>
                <a:lnTo>
                  <a:pt x="6112135" y="5426077"/>
                </a:lnTo>
                <a:lnTo>
                  <a:pt x="6110455" y="5494339"/>
                </a:lnTo>
                <a:lnTo>
                  <a:pt x="6112135" y="5562602"/>
                </a:lnTo>
                <a:lnTo>
                  <a:pt x="6122213" y="5622927"/>
                </a:lnTo>
                <a:lnTo>
                  <a:pt x="6132291" y="5675314"/>
                </a:lnTo>
                <a:lnTo>
                  <a:pt x="6147406" y="5721352"/>
                </a:lnTo>
                <a:lnTo>
                  <a:pt x="6165882" y="5762627"/>
                </a:lnTo>
                <a:lnTo>
                  <a:pt x="6184358" y="5802314"/>
                </a:lnTo>
                <a:lnTo>
                  <a:pt x="6204513" y="5840414"/>
                </a:lnTo>
                <a:lnTo>
                  <a:pt x="6224668" y="5876927"/>
                </a:lnTo>
                <a:lnTo>
                  <a:pt x="6244823" y="5915027"/>
                </a:lnTo>
                <a:lnTo>
                  <a:pt x="6261619" y="5956302"/>
                </a:lnTo>
                <a:lnTo>
                  <a:pt x="6276736" y="6003927"/>
                </a:lnTo>
                <a:lnTo>
                  <a:pt x="6288493" y="6056314"/>
                </a:lnTo>
                <a:lnTo>
                  <a:pt x="6296891" y="6113464"/>
                </a:lnTo>
                <a:lnTo>
                  <a:pt x="6300250" y="6183314"/>
                </a:lnTo>
                <a:lnTo>
                  <a:pt x="6296891" y="6251577"/>
                </a:lnTo>
                <a:lnTo>
                  <a:pt x="6288493" y="6311902"/>
                </a:lnTo>
                <a:lnTo>
                  <a:pt x="6276736" y="6361114"/>
                </a:lnTo>
                <a:lnTo>
                  <a:pt x="6261619" y="6407152"/>
                </a:lnTo>
                <a:lnTo>
                  <a:pt x="6244823" y="6448427"/>
                </a:lnTo>
                <a:lnTo>
                  <a:pt x="6226348" y="6488114"/>
                </a:lnTo>
                <a:lnTo>
                  <a:pt x="6207872" y="6523039"/>
                </a:lnTo>
                <a:lnTo>
                  <a:pt x="6187717" y="6561139"/>
                </a:lnTo>
                <a:lnTo>
                  <a:pt x="6167562" y="6597652"/>
                </a:lnTo>
                <a:lnTo>
                  <a:pt x="6150766" y="6640514"/>
                </a:lnTo>
                <a:lnTo>
                  <a:pt x="6133970" y="6683377"/>
                </a:lnTo>
                <a:lnTo>
                  <a:pt x="6123892" y="6735764"/>
                </a:lnTo>
                <a:lnTo>
                  <a:pt x="6115495" y="6791327"/>
                </a:lnTo>
                <a:lnTo>
                  <a:pt x="6110455" y="6858002"/>
                </a:lnTo>
                <a:lnTo>
                  <a:pt x="3149600" y="6858002"/>
                </a:lnTo>
                <a:lnTo>
                  <a:pt x="2707087" y="6858002"/>
                </a:lnTo>
                <a:lnTo>
                  <a:pt x="0" y="6858002"/>
                </a:lnTo>
                <a:close/>
              </a:path>
            </a:pathLst>
          </a:custGeom>
          <a:solidFill>
            <a:schemeClr val="accent1"/>
          </a:solidFill>
          <a:ln w="0">
            <a:noFill/>
            <a:prstDash val="solid"/>
            <a:round/>
            <a:headEnd/>
            <a:tailEnd/>
          </a:ln>
        </p:spPr>
      </p:sp>
      <p:sp>
        <p:nvSpPr>
          <p:cNvPr id="2" name="Titel 1">
            <a:extLst>
              <a:ext uri="{FF2B5EF4-FFF2-40B4-BE49-F238E27FC236}">
                <a16:creationId xmlns:a16="http://schemas.microsoft.com/office/drawing/2014/main" id="{33B5F9A2-A299-4BD4-BB8A-D360C0403120}"/>
              </a:ext>
            </a:extLst>
          </p:cNvPr>
          <p:cNvSpPr>
            <a:spLocks noGrp="1"/>
          </p:cNvSpPr>
          <p:nvPr>
            <p:ph type="title"/>
          </p:nvPr>
        </p:nvSpPr>
        <p:spPr>
          <a:xfrm>
            <a:off x="931933" y="1162940"/>
            <a:ext cx="4515598" cy="4532120"/>
          </a:xfrm>
        </p:spPr>
        <p:txBody>
          <a:bodyPr anchor="ctr">
            <a:normAutofit/>
          </a:bodyPr>
          <a:lstStyle/>
          <a:p>
            <a:r>
              <a:rPr lang="nl-NL" sz="4400">
                <a:solidFill>
                  <a:srgbClr val="2A1A00"/>
                </a:solidFill>
              </a:rPr>
              <a:t>Ethiek en moraal</a:t>
            </a:r>
          </a:p>
        </p:txBody>
      </p:sp>
      <p:sp>
        <p:nvSpPr>
          <p:cNvPr id="12" name="Rectangle 11">
            <a:extLst>
              <a:ext uri="{FF2B5EF4-FFF2-40B4-BE49-F238E27FC236}">
                <a16:creationId xmlns:a16="http://schemas.microsoft.com/office/drawing/2014/main" id="{E3B475C6-1445-41C7-9360-49FD7C1C1E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ijdelijke aanduiding voor inhoud 2">
            <a:extLst>
              <a:ext uri="{FF2B5EF4-FFF2-40B4-BE49-F238E27FC236}">
                <a16:creationId xmlns:a16="http://schemas.microsoft.com/office/drawing/2014/main" id="{62965EF5-4794-434D-A9B7-55F076AEA545}"/>
              </a:ext>
            </a:extLst>
          </p:cNvPr>
          <p:cNvSpPr>
            <a:spLocks noGrp="1"/>
          </p:cNvSpPr>
          <p:nvPr>
            <p:ph idx="1"/>
          </p:nvPr>
        </p:nvSpPr>
        <p:spPr>
          <a:xfrm>
            <a:off x="6749271" y="1128451"/>
            <a:ext cx="4680729" cy="4566609"/>
          </a:xfrm>
        </p:spPr>
        <p:txBody>
          <a:bodyPr anchor="ctr">
            <a:normAutofit/>
          </a:bodyPr>
          <a:lstStyle/>
          <a:p>
            <a:pPr marL="45720" indent="0">
              <a:buNone/>
            </a:pPr>
            <a:r>
              <a:rPr lang="nl-NL" b="1" dirty="0"/>
              <a:t>Moraal</a:t>
            </a:r>
            <a:r>
              <a:rPr lang="nl-NL" dirty="0"/>
              <a:t> zijn de waarden en normen die richting geven aan jouw doen en laten, ze sturen de keuzes die je maakt. </a:t>
            </a:r>
          </a:p>
          <a:p>
            <a:pPr marL="45720" indent="0">
              <a:buNone/>
            </a:pPr>
            <a:endParaRPr lang="nl-NL" dirty="0"/>
          </a:p>
          <a:p>
            <a:pPr marL="45720" indent="0">
              <a:buNone/>
            </a:pPr>
            <a:r>
              <a:rPr lang="nl-NL" b="1" dirty="0"/>
              <a:t>Ethiek</a:t>
            </a:r>
            <a:r>
              <a:rPr lang="nl-NL" dirty="0"/>
              <a:t> is daarover nadenken. Het is nadenken over de vraag of jouw handelen leidt tot goede zorg. Dat kan echt over van alles gaan: van grote levensvragen tot kleine, dagelijkse keuzes.</a:t>
            </a:r>
          </a:p>
          <a:p>
            <a:endParaRPr lang="nl-NL" dirty="0"/>
          </a:p>
        </p:txBody>
      </p:sp>
    </p:spTree>
    <p:extLst>
      <p:ext uri="{BB962C8B-B14F-4D97-AF65-F5344CB8AC3E}">
        <p14:creationId xmlns:p14="http://schemas.microsoft.com/office/powerpoint/2010/main" val="3327895070"/>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171312"/>
      </a:dk2>
      <a:lt2>
        <a:srgbClr val="F7F0DF"/>
      </a:lt2>
      <a:accent1>
        <a:srgbClr val="53AE6E"/>
      </a:accent1>
      <a:accent2>
        <a:srgbClr val="326267"/>
      </a:accent2>
      <a:accent3>
        <a:srgbClr val="C5C34A"/>
      </a:accent3>
      <a:accent4>
        <a:srgbClr val="BF6546"/>
      </a:accent4>
      <a:accent5>
        <a:srgbClr val="81B5A8"/>
      </a:accent5>
      <a:accent6>
        <a:srgbClr val="636455"/>
      </a:accent6>
      <a:hlink>
        <a:srgbClr val="81B5A8"/>
      </a:hlink>
      <a:folHlink>
        <a:srgbClr val="936888"/>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A1A3E1F0-B5EF-49C5-810A-B1B32AEDDC8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43B7B9B596284A903A5BF987999ABF" ma:contentTypeVersion="13" ma:contentTypeDescription="Een nieuw document maken." ma:contentTypeScope="" ma:versionID="bcabab219895517bce7a3a48efcbf0b5">
  <xsd:schema xmlns:xsd="http://www.w3.org/2001/XMLSchema" xmlns:xs="http://www.w3.org/2001/XMLSchema" xmlns:p="http://schemas.microsoft.com/office/2006/metadata/properties" xmlns:ns3="5476a0df-1772-492d-979f-8285abd2a79a" xmlns:ns4="b419cb09-27ac-4f96-ad07-5bb01102205b" targetNamespace="http://schemas.microsoft.com/office/2006/metadata/properties" ma:root="true" ma:fieldsID="3f56c553450e33b7671abfcd6efa444a" ns3:_="" ns4:_="">
    <xsd:import namespace="5476a0df-1772-492d-979f-8285abd2a79a"/>
    <xsd:import namespace="b419cb09-27ac-4f96-ad07-5bb01102205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76a0df-1772-492d-979f-8285abd2a79a"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419cb09-27ac-4f96-ad07-5bb01102205b" elementFormDefault="qualified">
    <xsd:import namespace="http://schemas.microsoft.com/office/2006/documentManagement/types"/>
    <xsd:import namespace="http://schemas.microsoft.com/office/infopath/2007/PartnerControls"/>
    <xsd:element name="SharedWithUsers" ma:index="14"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Gedeeld met details" ma:internalName="SharedWithDetails" ma:readOnly="true">
      <xsd:simpleType>
        <xsd:restriction base="dms:Note">
          <xsd:maxLength value="255"/>
        </xsd:restriction>
      </xsd:simpleType>
    </xsd:element>
    <xsd:element name="SharingHintHash" ma:index="16"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6502571-FB50-4C88-9154-BB5988C36F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76a0df-1772-492d-979f-8285abd2a79a"/>
    <ds:schemaRef ds:uri="b419cb09-27ac-4f96-ad07-5bb0110220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E220BAA-136F-42F0-9215-2116D6F62FD9}">
  <ds:schemaRefs>
    <ds:schemaRef ds:uri="http://schemas.microsoft.com/sharepoint/v3/contenttype/forms"/>
  </ds:schemaRefs>
</ds:datastoreItem>
</file>

<file path=customXml/itemProps3.xml><?xml version="1.0" encoding="utf-8"?>
<ds:datastoreItem xmlns:ds="http://schemas.openxmlformats.org/officeDocument/2006/customXml" ds:itemID="{A436A417-39A2-4E7E-BE03-FF41412F2C6B}">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TotalTime>
  <Words>576</Words>
  <Application>Microsoft Office PowerPoint</Application>
  <PresentationFormat>Breedbeeld</PresentationFormat>
  <Paragraphs>67</Paragraphs>
  <Slides>15</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15</vt:i4>
      </vt:variant>
    </vt:vector>
  </HeadingPairs>
  <TitlesOfParts>
    <vt:vector size="19" baseType="lpstr">
      <vt:lpstr>Arial</vt:lpstr>
      <vt:lpstr>Gill Sans MT</vt:lpstr>
      <vt:lpstr>Impact</vt:lpstr>
      <vt:lpstr>Badge</vt:lpstr>
      <vt:lpstr>Dilemma’s en ethiek</vt:lpstr>
      <vt:lpstr>Doelen vandaag:</vt:lpstr>
      <vt:lpstr>Wat kies jij? </vt:lpstr>
      <vt:lpstr>Of?</vt:lpstr>
      <vt:lpstr>PowerPoint-presentatie</vt:lpstr>
      <vt:lpstr>Oplossen van dilemma doe je door ethiek (onbewust)</vt:lpstr>
      <vt:lpstr>Ethiek is…..</vt:lpstr>
      <vt:lpstr>moraal</vt:lpstr>
      <vt:lpstr>Ethiek en moraal</vt:lpstr>
      <vt:lpstr> </vt:lpstr>
      <vt:lpstr>Beroepsethiek gaat over:</vt:lpstr>
      <vt:lpstr>Waarom is beroepsethiek zo belangrijk…? </vt:lpstr>
      <vt:lpstr>Ethische dilemma</vt:lpstr>
      <vt:lpstr>Kenmerken van ethisch dilemma</vt:lpstr>
      <vt:lpstr>Volgende les: (fysiek)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Dilemma’s en ethiek</dc:title>
  <dc:creator>Tessa Heeringa - Boer</dc:creator>
  <cp:lastModifiedBy>Tessa Heeringa - Boer</cp:lastModifiedBy>
  <cp:revision>1</cp:revision>
  <dcterms:created xsi:type="dcterms:W3CDTF">2020-11-19T18:17:26Z</dcterms:created>
  <dcterms:modified xsi:type="dcterms:W3CDTF">2020-11-19T18:19:07Z</dcterms:modified>
</cp:coreProperties>
</file>