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9" r:id="rId9"/>
    <p:sldId id="270" r:id="rId10"/>
    <p:sldId id="271" r:id="rId11"/>
    <p:sldId id="272" r:id="rId12"/>
    <p:sldId id="273" r:id="rId13"/>
    <p:sldId id="274" r:id="rId14"/>
    <p:sldId id="265" r:id="rId15"/>
    <p:sldId id="266" r:id="rId16"/>
    <p:sldId id="262" r:id="rId17"/>
    <p:sldId id="263" r:id="rId18"/>
    <p:sldId id="27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BE1DA5-62A4-4834-8263-E8995C529A82}" v="35" dt="2020-11-19T18:17:00.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4" autoAdjust="0"/>
    <p:restoredTop sz="94660"/>
  </p:normalViewPr>
  <p:slideViewPr>
    <p:cSldViewPr snapToGrid="0">
      <p:cViewPr>
        <p:scale>
          <a:sx n="67" d="100"/>
          <a:sy n="67" d="100"/>
        </p:scale>
        <p:origin x="32"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ssa Heeringa - Boer" userId="1f9b6369-772d-4fc2-a94c-f05c5210091e" providerId="ADAL" clId="{54BE1DA5-62A4-4834-8263-E8995C529A82}"/>
    <pc:docChg chg="undo custSel mod addSld delSld modSld sldOrd">
      <pc:chgData name="Tessa Heeringa - Boer" userId="1f9b6369-772d-4fc2-a94c-f05c5210091e" providerId="ADAL" clId="{54BE1DA5-62A4-4834-8263-E8995C529A82}" dt="2020-11-19T18:18:58.675" v="1235" actId="26606"/>
      <pc:docMkLst>
        <pc:docMk/>
      </pc:docMkLst>
      <pc:sldChg chg="addSp modSp mod setBg">
        <pc:chgData name="Tessa Heeringa - Boer" userId="1f9b6369-772d-4fc2-a94c-f05c5210091e" providerId="ADAL" clId="{54BE1DA5-62A4-4834-8263-E8995C529A82}" dt="2020-11-19T18:18:58.675" v="1235" actId="26606"/>
        <pc:sldMkLst>
          <pc:docMk/>
          <pc:sldMk cId="161010009" sldId="256"/>
        </pc:sldMkLst>
        <pc:spChg chg="mod">
          <ac:chgData name="Tessa Heeringa - Boer" userId="1f9b6369-772d-4fc2-a94c-f05c5210091e" providerId="ADAL" clId="{54BE1DA5-62A4-4834-8263-E8995C529A82}" dt="2020-11-19T18:18:58.675" v="1235" actId="26606"/>
          <ac:spMkLst>
            <pc:docMk/>
            <pc:sldMk cId="161010009" sldId="256"/>
            <ac:spMk id="2" creationId="{E27E7B5E-9DC0-4DCC-8292-2CE5308F1C95}"/>
          </ac:spMkLst>
        </pc:spChg>
        <pc:spChg chg="mod">
          <ac:chgData name="Tessa Heeringa - Boer" userId="1f9b6369-772d-4fc2-a94c-f05c5210091e" providerId="ADAL" clId="{54BE1DA5-62A4-4834-8263-E8995C529A82}" dt="2020-11-19T18:18:58.675" v="1235" actId="26606"/>
          <ac:spMkLst>
            <pc:docMk/>
            <pc:sldMk cId="161010009" sldId="256"/>
            <ac:spMk id="3" creationId="{708D9FF4-7AF0-4070-9715-480CF5AE6654}"/>
          </ac:spMkLst>
        </pc:spChg>
        <pc:spChg chg="add">
          <ac:chgData name="Tessa Heeringa - Boer" userId="1f9b6369-772d-4fc2-a94c-f05c5210091e" providerId="ADAL" clId="{54BE1DA5-62A4-4834-8263-E8995C529A82}" dt="2020-11-19T18:18:58.675" v="1235" actId="26606"/>
          <ac:spMkLst>
            <pc:docMk/>
            <pc:sldMk cId="161010009" sldId="256"/>
            <ac:spMk id="8" creationId="{AB4FFECA-0832-4FE3-B587-054A0F2D8054}"/>
          </ac:spMkLst>
        </pc:spChg>
        <pc:spChg chg="add">
          <ac:chgData name="Tessa Heeringa - Boer" userId="1f9b6369-772d-4fc2-a94c-f05c5210091e" providerId="ADAL" clId="{54BE1DA5-62A4-4834-8263-E8995C529A82}" dt="2020-11-19T18:18:58.675" v="1235" actId="26606"/>
          <ac:spMkLst>
            <pc:docMk/>
            <pc:sldMk cId="161010009" sldId="256"/>
            <ac:spMk id="10" creationId="{C65858E6-5C0F-4AAE-A1AC-29BA07FFEE5C}"/>
          </ac:spMkLst>
        </pc:spChg>
      </pc:sldChg>
      <pc:sldChg chg="modSp">
        <pc:chgData name="Tessa Heeringa - Boer" userId="1f9b6369-772d-4fc2-a94c-f05c5210091e" providerId="ADAL" clId="{54BE1DA5-62A4-4834-8263-E8995C529A82}" dt="2020-11-19T18:12:17.835" v="1227" actId="20577"/>
        <pc:sldMkLst>
          <pc:docMk/>
          <pc:sldMk cId="4081996522" sldId="257"/>
        </pc:sldMkLst>
        <pc:spChg chg="mod">
          <ac:chgData name="Tessa Heeringa - Boer" userId="1f9b6369-772d-4fc2-a94c-f05c5210091e" providerId="ADAL" clId="{54BE1DA5-62A4-4834-8263-E8995C529A82}" dt="2020-11-19T18:12:17.835" v="1227" actId="20577"/>
          <ac:spMkLst>
            <pc:docMk/>
            <pc:sldMk cId="4081996522" sldId="257"/>
            <ac:spMk id="3" creationId="{A1629B2E-68C0-4E99-9559-62C233BA0BBA}"/>
          </ac:spMkLst>
        </pc:spChg>
      </pc:sldChg>
      <pc:sldChg chg="addSp delSp modSp add">
        <pc:chgData name="Tessa Heeringa - Boer" userId="1f9b6369-772d-4fc2-a94c-f05c5210091e" providerId="ADAL" clId="{54BE1DA5-62A4-4834-8263-E8995C529A82}" dt="2020-11-19T17:39:12.567" v="10" actId="14100"/>
        <pc:sldMkLst>
          <pc:docMk/>
          <pc:sldMk cId="3096868534" sldId="259"/>
        </pc:sldMkLst>
        <pc:spChg chg="mod">
          <ac:chgData name="Tessa Heeringa - Boer" userId="1f9b6369-772d-4fc2-a94c-f05c5210091e" providerId="ADAL" clId="{54BE1DA5-62A4-4834-8263-E8995C529A82}" dt="2020-11-19T17:38:18.971" v="4" actId="14100"/>
          <ac:spMkLst>
            <pc:docMk/>
            <pc:sldMk cId="3096868534" sldId="259"/>
            <ac:spMk id="2" creationId="{4F8C8070-6105-46C0-99CA-720C679985C9}"/>
          </ac:spMkLst>
        </pc:spChg>
        <pc:spChg chg="del">
          <ac:chgData name="Tessa Heeringa - Boer" userId="1f9b6369-772d-4fc2-a94c-f05c5210091e" providerId="ADAL" clId="{54BE1DA5-62A4-4834-8263-E8995C529A82}" dt="2020-11-19T17:39:01.129" v="5"/>
          <ac:spMkLst>
            <pc:docMk/>
            <pc:sldMk cId="3096868534" sldId="259"/>
            <ac:spMk id="3" creationId="{5AD56B05-1FC5-414C-A9DD-6E626E886F57}"/>
          </ac:spMkLst>
        </pc:spChg>
        <pc:picChg chg="add mod">
          <ac:chgData name="Tessa Heeringa - Boer" userId="1f9b6369-772d-4fc2-a94c-f05c5210091e" providerId="ADAL" clId="{54BE1DA5-62A4-4834-8263-E8995C529A82}" dt="2020-11-19T17:39:12.567" v="10" actId="14100"/>
          <ac:picMkLst>
            <pc:docMk/>
            <pc:sldMk cId="3096868534" sldId="259"/>
            <ac:picMk id="4" creationId="{DEE0C805-3966-4944-AAAC-9554F0AB46DA}"/>
          </ac:picMkLst>
        </pc:picChg>
      </pc:sldChg>
      <pc:sldChg chg="addSp delSp add del">
        <pc:chgData name="Tessa Heeringa - Boer" userId="1f9b6369-772d-4fc2-a94c-f05c5210091e" providerId="ADAL" clId="{54BE1DA5-62A4-4834-8263-E8995C529A82}" dt="2020-11-19T17:42:20.922" v="30" actId="2696"/>
        <pc:sldMkLst>
          <pc:docMk/>
          <pc:sldMk cId="1499717445" sldId="260"/>
        </pc:sldMkLst>
        <pc:picChg chg="add del">
          <ac:chgData name="Tessa Heeringa - Boer" userId="1f9b6369-772d-4fc2-a94c-f05c5210091e" providerId="ADAL" clId="{54BE1DA5-62A4-4834-8263-E8995C529A82}" dt="2020-11-19T17:40:43.837" v="13" actId="478"/>
          <ac:picMkLst>
            <pc:docMk/>
            <pc:sldMk cId="1499717445" sldId="260"/>
            <ac:picMk id="4" creationId="{DDC5270A-6B63-4588-984C-28A976EC3C8E}"/>
          </ac:picMkLst>
        </pc:picChg>
      </pc:sldChg>
      <pc:sldChg chg="addSp modSp add mod setBg">
        <pc:chgData name="Tessa Heeringa - Boer" userId="1f9b6369-772d-4fc2-a94c-f05c5210091e" providerId="ADAL" clId="{54BE1DA5-62A4-4834-8263-E8995C529A82}" dt="2020-11-19T18:17:26.810" v="1233" actId="26606"/>
        <pc:sldMkLst>
          <pc:docMk/>
          <pc:sldMk cId="2371223957" sldId="262"/>
        </pc:sldMkLst>
        <pc:spChg chg="mod">
          <ac:chgData name="Tessa Heeringa - Boer" userId="1f9b6369-772d-4fc2-a94c-f05c5210091e" providerId="ADAL" clId="{54BE1DA5-62A4-4834-8263-E8995C529A82}" dt="2020-11-19T18:17:26.810" v="1233" actId="26606"/>
          <ac:spMkLst>
            <pc:docMk/>
            <pc:sldMk cId="2371223957" sldId="262"/>
            <ac:spMk id="2" creationId="{00000000-0000-0000-0000-000000000000}"/>
          </ac:spMkLst>
        </pc:spChg>
        <pc:spChg chg="mod">
          <ac:chgData name="Tessa Heeringa - Boer" userId="1f9b6369-772d-4fc2-a94c-f05c5210091e" providerId="ADAL" clId="{54BE1DA5-62A4-4834-8263-E8995C529A82}" dt="2020-11-19T18:17:26.810" v="1233" actId="26606"/>
          <ac:spMkLst>
            <pc:docMk/>
            <pc:sldMk cId="2371223957" sldId="262"/>
            <ac:spMk id="3" creationId="{00000000-0000-0000-0000-000000000000}"/>
          </ac:spMkLst>
        </pc:spChg>
        <pc:spChg chg="add">
          <ac:chgData name="Tessa Heeringa - Boer" userId="1f9b6369-772d-4fc2-a94c-f05c5210091e" providerId="ADAL" clId="{54BE1DA5-62A4-4834-8263-E8995C529A82}" dt="2020-11-19T18:17:26.810" v="1233" actId="26606"/>
          <ac:spMkLst>
            <pc:docMk/>
            <pc:sldMk cId="2371223957" sldId="262"/>
            <ac:spMk id="8" creationId="{40851669-7281-49C2-8BF0-67BA70EC1AC7}"/>
          </ac:spMkLst>
        </pc:spChg>
        <pc:spChg chg="add">
          <ac:chgData name="Tessa Heeringa - Boer" userId="1f9b6369-772d-4fc2-a94c-f05c5210091e" providerId="ADAL" clId="{54BE1DA5-62A4-4834-8263-E8995C529A82}" dt="2020-11-19T18:17:26.810" v="1233" actId="26606"/>
          <ac:spMkLst>
            <pc:docMk/>
            <pc:sldMk cId="2371223957" sldId="262"/>
            <ac:spMk id="10" creationId="{16992B13-74C4-4370-93C5-F5403D944D8E}"/>
          </ac:spMkLst>
        </pc:spChg>
        <pc:spChg chg="add">
          <ac:chgData name="Tessa Heeringa - Boer" userId="1f9b6369-772d-4fc2-a94c-f05c5210091e" providerId="ADAL" clId="{54BE1DA5-62A4-4834-8263-E8995C529A82}" dt="2020-11-19T18:17:26.810" v="1233" actId="26606"/>
          <ac:spMkLst>
            <pc:docMk/>
            <pc:sldMk cId="2371223957" sldId="262"/>
            <ac:spMk id="12" creationId="{A3AE1F77-1EC8-47BA-A381-B6618A2FCD65}"/>
          </ac:spMkLst>
        </pc:spChg>
      </pc:sldChg>
      <pc:sldChg chg="addSp modSp add mod ord setBg">
        <pc:chgData name="Tessa Heeringa - Boer" userId="1f9b6369-772d-4fc2-a94c-f05c5210091e" providerId="ADAL" clId="{54BE1DA5-62A4-4834-8263-E8995C529A82}" dt="2020-11-19T18:17:22.204" v="1232" actId="26606"/>
        <pc:sldMkLst>
          <pc:docMk/>
          <pc:sldMk cId="3061291301" sldId="263"/>
        </pc:sldMkLst>
        <pc:spChg chg="mod">
          <ac:chgData name="Tessa Heeringa - Boer" userId="1f9b6369-772d-4fc2-a94c-f05c5210091e" providerId="ADAL" clId="{54BE1DA5-62A4-4834-8263-E8995C529A82}" dt="2020-11-19T18:17:22.204" v="1232" actId="26606"/>
          <ac:spMkLst>
            <pc:docMk/>
            <pc:sldMk cId="3061291301" sldId="263"/>
            <ac:spMk id="2" creationId="{00000000-0000-0000-0000-000000000000}"/>
          </ac:spMkLst>
        </pc:spChg>
        <pc:spChg chg="mod">
          <ac:chgData name="Tessa Heeringa - Boer" userId="1f9b6369-772d-4fc2-a94c-f05c5210091e" providerId="ADAL" clId="{54BE1DA5-62A4-4834-8263-E8995C529A82}" dt="2020-11-19T18:17:22.204" v="1232" actId="26606"/>
          <ac:spMkLst>
            <pc:docMk/>
            <pc:sldMk cId="3061291301" sldId="263"/>
            <ac:spMk id="3" creationId="{00000000-0000-0000-0000-000000000000}"/>
          </ac:spMkLst>
        </pc:spChg>
        <pc:spChg chg="add">
          <ac:chgData name="Tessa Heeringa - Boer" userId="1f9b6369-772d-4fc2-a94c-f05c5210091e" providerId="ADAL" clId="{54BE1DA5-62A4-4834-8263-E8995C529A82}" dt="2020-11-19T18:17:22.204" v="1232" actId="26606"/>
          <ac:spMkLst>
            <pc:docMk/>
            <pc:sldMk cId="3061291301" sldId="263"/>
            <ac:spMk id="8" creationId="{89DBA3C2-C92B-4CEB-868F-52A62295B3EC}"/>
          </ac:spMkLst>
        </pc:spChg>
        <pc:spChg chg="add">
          <ac:chgData name="Tessa Heeringa - Boer" userId="1f9b6369-772d-4fc2-a94c-f05c5210091e" providerId="ADAL" clId="{54BE1DA5-62A4-4834-8263-E8995C529A82}" dt="2020-11-19T18:17:22.204" v="1232" actId="26606"/>
          <ac:spMkLst>
            <pc:docMk/>
            <pc:sldMk cId="3061291301" sldId="263"/>
            <ac:spMk id="10" creationId="{0A5C11C9-65D2-491A-A266-6ADBD2CB441D}"/>
          </ac:spMkLst>
        </pc:spChg>
      </pc:sldChg>
      <pc:sldChg chg="addSp modSp add mod setBg">
        <pc:chgData name="Tessa Heeringa - Boer" userId="1f9b6369-772d-4fc2-a94c-f05c5210091e" providerId="ADAL" clId="{54BE1DA5-62A4-4834-8263-E8995C529A82}" dt="2020-11-19T18:05:53.551" v="1123" actId="26606"/>
        <pc:sldMkLst>
          <pc:docMk/>
          <pc:sldMk cId="2640837761" sldId="265"/>
        </pc:sldMkLst>
        <pc:spChg chg="mod">
          <ac:chgData name="Tessa Heeringa - Boer" userId="1f9b6369-772d-4fc2-a94c-f05c5210091e" providerId="ADAL" clId="{54BE1DA5-62A4-4834-8263-E8995C529A82}" dt="2020-11-19T18:05:53.551" v="1123" actId="26606"/>
          <ac:spMkLst>
            <pc:docMk/>
            <pc:sldMk cId="2640837761" sldId="265"/>
            <ac:spMk id="2" creationId="{00000000-0000-0000-0000-000000000000}"/>
          </ac:spMkLst>
        </pc:spChg>
        <pc:spChg chg="mod">
          <ac:chgData name="Tessa Heeringa - Boer" userId="1f9b6369-772d-4fc2-a94c-f05c5210091e" providerId="ADAL" clId="{54BE1DA5-62A4-4834-8263-E8995C529A82}" dt="2020-11-19T18:05:53.551" v="1123" actId="26606"/>
          <ac:spMkLst>
            <pc:docMk/>
            <pc:sldMk cId="2640837761" sldId="265"/>
            <ac:spMk id="3" creationId="{00000000-0000-0000-0000-000000000000}"/>
          </ac:spMkLst>
        </pc:spChg>
        <pc:picChg chg="add">
          <ac:chgData name="Tessa Heeringa - Boer" userId="1f9b6369-772d-4fc2-a94c-f05c5210091e" providerId="ADAL" clId="{54BE1DA5-62A4-4834-8263-E8995C529A82}" dt="2020-11-19T18:05:53.551" v="1123" actId="26606"/>
          <ac:picMkLst>
            <pc:docMk/>
            <pc:sldMk cId="2640837761" sldId="265"/>
            <ac:picMk id="7" creationId="{9F33CC96-AE17-4180-970C-5168125A7E1F}"/>
          </ac:picMkLst>
        </pc:picChg>
      </pc:sldChg>
      <pc:sldChg chg="addSp modSp add mod setBg modAnim">
        <pc:chgData name="Tessa Heeringa - Boer" userId="1f9b6369-772d-4fc2-a94c-f05c5210091e" providerId="ADAL" clId="{54BE1DA5-62A4-4834-8263-E8995C529A82}" dt="2020-11-19T18:17:33.198" v="1234" actId="26606"/>
        <pc:sldMkLst>
          <pc:docMk/>
          <pc:sldMk cId="3192354741" sldId="266"/>
        </pc:sldMkLst>
        <pc:spChg chg="mod">
          <ac:chgData name="Tessa Heeringa - Boer" userId="1f9b6369-772d-4fc2-a94c-f05c5210091e" providerId="ADAL" clId="{54BE1DA5-62A4-4834-8263-E8995C529A82}" dt="2020-11-19T18:17:33.198" v="1234" actId="26606"/>
          <ac:spMkLst>
            <pc:docMk/>
            <pc:sldMk cId="3192354741" sldId="266"/>
            <ac:spMk id="2" creationId="{00000000-0000-0000-0000-000000000000}"/>
          </ac:spMkLst>
        </pc:spChg>
        <pc:spChg chg="mod">
          <ac:chgData name="Tessa Heeringa - Boer" userId="1f9b6369-772d-4fc2-a94c-f05c5210091e" providerId="ADAL" clId="{54BE1DA5-62A4-4834-8263-E8995C529A82}" dt="2020-11-19T18:17:33.198" v="1234" actId="26606"/>
          <ac:spMkLst>
            <pc:docMk/>
            <pc:sldMk cId="3192354741" sldId="266"/>
            <ac:spMk id="3" creationId="{00000000-0000-0000-0000-000000000000}"/>
          </ac:spMkLst>
        </pc:spChg>
        <pc:spChg chg="add">
          <ac:chgData name="Tessa Heeringa - Boer" userId="1f9b6369-772d-4fc2-a94c-f05c5210091e" providerId="ADAL" clId="{54BE1DA5-62A4-4834-8263-E8995C529A82}" dt="2020-11-19T18:17:33.198" v="1234" actId="26606"/>
          <ac:spMkLst>
            <pc:docMk/>
            <pc:sldMk cId="3192354741" sldId="266"/>
            <ac:spMk id="8" creationId="{A98AD482-27A4-454E-8A3A-84F73CBDA7E4}"/>
          </ac:spMkLst>
        </pc:spChg>
        <pc:spChg chg="add">
          <ac:chgData name="Tessa Heeringa - Boer" userId="1f9b6369-772d-4fc2-a94c-f05c5210091e" providerId="ADAL" clId="{54BE1DA5-62A4-4834-8263-E8995C529A82}" dt="2020-11-19T18:17:33.198" v="1234" actId="26606"/>
          <ac:spMkLst>
            <pc:docMk/>
            <pc:sldMk cId="3192354741" sldId="266"/>
            <ac:spMk id="10" creationId="{322422E2-F15A-43AE-98F1-7210710B0EB8}"/>
          </ac:spMkLst>
        </pc:spChg>
        <pc:spChg chg="add">
          <ac:chgData name="Tessa Heeringa - Boer" userId="1f9b6369-772d-4fc2-a94c-f05c5210091e" providerId="ADAL" clId="{54BE1DA5-62A4-4834-8263-E8995C529A82}" dt="2020-11-19T18:17:33.198" v="1234" actId="26606"/>
          <ac:spMkLst>
            <pc:docMk/>
            <pc:sldMk cId="3192354741" sldId="266"/>
            <ac:spMk id="12" creationId="{BDC8164B-5FC0-4CBD-B7AE-0CB8780FFCB3}"/>
          </ac:spMkLst>
        </pc:spChg>
      </pc:sldChg>
      <pc:sldChg chg="delSp modSp add">
        <pc:chgData name="Tessa Heeringa - Boer" userId="1f9b6369-772d-4fc2-a94c-f05c5210091e" providerId="ADAL" clId="{54BE1DA5-62A4-4834-8263-E8995C529A82}" dt="2020-11-19T17:42:57.087" v="173" actId="20577"/>
        <pc:sldMkLst>
          <pc:docMk/>
          <pc:sldMk cId="1371087408" sldId="269"/>
        </pc:sldMkLst>
        <pc:spChg chg="del mod">
          <ac:chgData name="Tessa Heeringa - Boer" userId="1f9b6369-772d-4fc2-a94c-f05c5210091e" providerId="ADAL" clId="{54BE1DA5-62A4-4834-8263-E8995C529A82}" dt="2020-11-19T17:41:52.362" v="23" actId="478"/>
          <ac:spMkLst>
            <pc:docMk/>
            <pc:sldMk cId="1371087408" sldId="269"/>
            <ac:spMk id="2" creationId="{00000000-0000-0000-0000-000000000000}"/>
          </ac:spMkLst>
        </pc:spChg>
        <pc:spChg chg="mod">
          <ac:chgData name="Tessa Heeringa - Boer" userId="1f9b6369-772d-4fc2-a94c-f05c5210091e" providerId="ADAL" clId="{54BE1DA5-62A4-4834-8263-E8995C529A82}" dt="2020-11-19T17:42:57.087" v="173" actId="20577"/>
          <ac:spMkLst>
            <pc:docMk/>
            <pc:sldMk cId="1371087408" sldId="269"/>
            <ac:spMk id="3" creationId="{00000000-0000-0000-0000-000000000000}"/>
          </ac:spMkLst>
        </pc:spChg>
      </pc:sldChg>
      <pc:sldChg chg="addSp delSp modSp add mod setBg">
        <pc:chgData name="Tessa Heeringa - Boer" userId="1f9b6369-772d-4fc2-a94c-f05c5210091e" providerId="ADAL" clId="{54BE1DA5-62A4-4834-8263-E8995C529A82}" dt="2020-11-19T17:45:07.198" v="343" actId="20577"/>
        <pc:sldMkLst>
          <pc:docMk/>
          <pc:sldMk cId="492190459" sldId="270"/>
        </pc:sldMkLst>
        <pc:spChg chg="mod ord">
          <ac:chgData name="Tessa Heeringa - Boer" userId="1f9b6369-772d-4fc2-a94c-f05c5210091e" providerId="ADAL" clId="{54BE1DA5-62A4-4834-8263-E8995C529A82}" dt="2020-11-19T17:44:50.897" v="269" actId="26606"/>
          <ac:spMkLst>
            <pc:docMk/>
            <pc:sldMk cId="492190459" sldId="270"/>
            <ac:spMk id="2" creationId="{03257232-E604-44DC-8CD5-8983665FCB19}"/>
          </ac:spMkLst>
        </pc:spChg>
        <pc:spChg chg="del">
          <ac:chgData name="Tessa Heeringa - Boer" userId="1f9b6369-772d-4fc2-a94c-f05c5210091e" providerId="ADAL" clId="{54BE1DA5-62A4-4834-8263-E8995C529A82}" dt="2020-11-19T17:44:47.531" v="268"/>
          <ac:spMkLst>
            <pc:docMk/>
            <pc:sldMk cId="492190459" sldId="270"/>
            <ac:spMk id="3" creationId="{5998C569-A500-484D-9351-DCA34DB7CE09}"/>
          </ac:spMkLst>
        </pc:spChg>
        <pc:spChg chg="add mod">
          <ac:chgData name="Tessa Heeringa - Boer" userId="1f9b6369-772d-4fc2-a94c-f05c5210091e" providerId="ADAL" clId="{54BE1DA5-62A4-4834-8263-E8995C529A82}" dt="2020-11-19T17:45:07.198" v="343" actId="20577"/>
          <ac:spMkLst>
            <pc:docMk/>
            <pc:sldMk cId="492190459" sldId="270"/>
            <ac:spMk id="8" creationId="{C5007379-B2FA-4EB2-8567-F9654F683A25}"/>
          </ac:spMkLst>
        </pc:spChg>
        <pc:spChg chg="add">
          <ac:chgData name="Tessa Heeringa - Boer" userId="1f9b6369-772d-4fc2-a94c-f05c5210091e" providerId="ADAL" clId="{54BE1DA5-62A4-4834-8263-E8995C529A82}" dt="2020-11-19T17:44:50.897" v="269" actId="26606"/>
          <ac:spMkLst>
            <pc:docMk/>
            <pc:sldMk cId="492190459" sldId="270"/>
            <ac:spMk id="11" creationId="{F2AF447E-E08D-4A51-ABEE-3A2D71E1E44C}"/>
          </ac:spMkLst>
        </pc:spChg>
        <pc:spChg chg="add">
          <ac:chgData name="Tessa Heeringa - Boer" userId="1f9b6369-772d-4fc2-a94c-f05c5210091e" providerId="ADAL" clId="{54BE1DA5-62A4-4834-8263-E8995C529A82}" dt="2020-11-19T17:44:50.897" v="269" actId="26606"/>
          <ac:spMkLst>
            <pc:docMk/>
            <pc:sldMk cId="492190459" sldId="270"/>
            <ac:spMk id="13" creationId="{59146B5A-0BC2-431D-8B26-141ADDE360BD}"/>
          </ac:spMkLst>
        </pc:spChg>
        <pc:spChg chg="add">
          <ac:chgData name="Tessa Heeringa - Boer" userId="1f9b6369-772d-4fc2-a94c-f05c5210091e" providerId="ADAL" clId="{54BE1DA5-62A4-4834-8263-E8995C529A82}" dt="2020-11-19T17:44:50.897" v="269" actId="26606"/>
          <ac:spMkLst>
            <pc:docMk/>
            <pc:sldMk cId="492190459" sldId="270"/>
            <ac:spMk id="15" creationId="{28A7DA0B-D1CC-428A-941E-C31E8E7BD4AF}"/>
          </ac:spMkLst>
        </pc:spChg>
        <pc:picChg chg="add mod">
          <ac:chgData name="Tessa Heeringa - Boer" userId="1f9b6369-772d-4fc2-a94c-f05c5210091e" providerId="ADAL" clId="{54BE1DA5-62A4-4834-8263-E8995C529A82}" dt="2020-11-19T17:44:50.897" v="269" actId="26606"/>
          <ac:picMkLst>
            <pc:docMk/>
            <pc:sldMk cId="492190459" sldId="270"/>
            <ac:picMk id="4" creationId="{E0C4C782-D705-43E8-817D-D9E6366E4E29}"/>
          </ac:picMkLst>
        </pc:picChg>
      </pc:sldChg>
      <pc:sldChg chg="addSp modSp add mod setBg">
        <pc:chgData name="Tessa Heeringa - Boer" userId="1f9b6369-772d-4fc2-a94c-f05c5210091e" providerId="ADAL" clId="{54BE1DA5-62A4-4834-8263-E8995C529A82}" dt="2020-11-19T18:05:58.604" v="1124" actId="26606"/>
        <pc:sldMkLst>
          <pc:docMk/>
          <pc:sldMk cId="2769949723" sldId="271"/>
        </pc:sldMkLst>
        <pc:spChg chg="mod">
          <ac:chgData name="Tessa Heeringa - Boer" userId="1f9b6369-772d-4fc2-a94c-f05c5210091e" providerId="ADAL" clId="{54BE1DA5-62A4-4834-8263-E8995C529A82}" dt="2020-11-19T18:05:58.604" v="1124" actId="26606"/>
          <ac:spMkLst>
            <pc:docMk/>
            <pc:sldMk cId="2769949723" sldId="271"/>
            <ac:spMk id="2" creationId="{A4DB0E0D-2547-45CE-9066-96CFD55C63A7}"/>
          </ac:spMkLst>
        </pc:spChg>
        <pc:spChg chg="mod">
          <ac:chgData name="Tessa Heeringa - Boer" userId="1f9b6369-772d-4fc2-a94c-f05c5210091e" providerId="ADAL" clId="{54BE1DA5-62A4-4834-8263-E8995C529A82}" dt="2020-11-19T18:05:58.604" v="1124" actId="26606"/>
          <ac:spMkLst>
            <pc:docMk/>
            <pc:sldMk cId="2769949723" sldId="271"/>
            <ac:spMk id="3" creationId="{3C139609-825E-46E3-A33F-EB98363176C9}"/>
          </ac:spMkLst>
        </pc:spChg>
        <pc:spChg chg="add">
          <ac:chgData name="Tessa Heeringa - Boer" userId="1f9b6369-772d-4fc2-a94c-f05c5210091e" providerId="ADAL" clId="{54BE1DA5-62A4-4834-8263-E8995C529A82}" dt="2020-11-19T18:05:58.604" v="1124" actId="26606"/>
          <ac:spMkLst>
            <pc:docMk/>
            <pc:sldMk cId="2769949723" sldId="271"/>
            <ac:spMk id="8" creationId="{89DBA3C2-C92B-4CEB-868F-52A62295B3EC}"/>
          </ac:spMkLst>
        </pc:spChg>
        <pc:spChg chg="add">
          <ac:chgData name="Tessa Heeringa - Boer" userId="1f9b6369-772d-4fc2-a94c-f05c5210091e" providerId="ADAL" clId="{54BE1DA5-62A4-4834-8263-E8995C529A82}" dt="2020-11-19T18:05:58.604" v="1124" actId="26606"/>
          <ac:spMkLst>
            <pc:docMk/>
            <pc:sldMk cId="2769949723" sldId="271"/>
            <ac:spMk id="10" creationId="{0A5C11C9-65D2-491A-A266-6ADBD2CB441D}"/>
          </ac:spMkLst>
        </pc:spChg>
      </pc:sldChg>
      <pc:sldChg chg="addSp modSp add mod setBg">
        <pc:chgData name="Tessa Heeringa - Boer" userId="1f9b6369-772d-4fc2-a94c-f05c5210091e" providerId="ADAL" clId="{54BE1DA5-62A4-4834-8263-E8995C529A82}" dt="2020-11-19T18:06:04.947" v="1125" actId="26606"/>
        <pc:sldMkLst>
          <pc:docMk/>
          <pc:sldMk cId="3843122665" sldId="272"/>
        </pc:sldMkLst>
        <pc:spChg chg="mod">
          <ac:chgData name="Tessa Heeringa - Boer" userId="1f9b6369-772d-4fc2-a94c-f05c5210091e" providerId="ADAL" clId="{54BE1DA5-62A4-4834-8263-E8995C529A82}" dt="2020-11-19T18:06:04.947" v="1125" actId="26606"/>
          <ac:spMkLst>
            <pc:docMk/>
            <pc:sldMk cId="3843122665" sldId="272"/>
            <ac:spMk id="2" creationId="{01DA6357-DB86-4591-BC46-E99975A38276}"/>
          </ac:spMkLst>
        </pc:spChg>
        <pc:spChg chg="mod">
          <ac:chgData name="Tessa Heeringa - Boer" userId="1f9b6369-772d-4fc2-a94c-f05c5210091e" providerId="ADAL" clId="{54BE1DA5-62A4-4834-8263-E8995C529A82}" dt="2020-11-19T18:06:04.947" v="1125" actId="26606"/>
          <ac:spMkLst>
            <pc:docMk/>
            <pc:sldMk cId="3843122665" sldId="272"/>
            <ac:spMk id="3" creationId="{0B27D261-F7AD-464C-A59C-817B97E0762D}"/>
          </ac:spMkLst>
        </pc:spChg>
        <pc:spChg chg="add">
          <ac:chgData name="Tessa Heeringa - Boer" userId="1f9b6369-772d-4fc2-a94c-f05c5210091e" providerId="ADAL" clId="{54BE1DA5-62A4-4834-8263-E8995C529A82}" dt="2020-11-19T18:06:04.947" v="1125" actId="26606"/>
          <ac:spMkLst>
            <pc:docMk/>
            <pc:sldMk cId="3843122665" sldId="272"/>
            <ac:spMk id="8" creationId="{B680D4D6-B06E-4316-8BBC-7A65A10AC853}"/>
          </ac:spMkLst>
        </pc:spChg>
        <pc:spChg chg="add">
          <ac:chgData name="Tessa Heeringa - Boer" userId="1f9b6369-772d-4fc2-a94c-f05c5210091e" providerId="ADAL" clId="{54BE1DA5-62A4-4834-8263-E8995C529A82}" dt="2020-11-19T18:06:04.947" v="1125" actId="26606"/>
          <ac:spMkLst>
            <pc:docMk/>
            <pc:sldMk cId="3843122665" sldId="272"/>
            <ac:spMk id="12" creationId="{64016ABB-4F5D-4BFA-9406-7CD61399B6CC}"/>
          </ac:spMkLst>
        </pc:spChg>
        <pc:cxnChg chg="add">
          <ac:chgData name="Tessa Heeringa - Boer" userId="1f9b6369-772d-4fc2-a94c-f05c5210091e" providerId="ADAL" clId="{54BE1DA5-62A4-4834-8263-E8995C529A82}" dt="2020-11-19T18:06:04.947" v="1125" actId="26606"/>
          <ac:cxnSpMkLst>
            <pc:docMk/>
            <pc:sldMk cId="3843122665" sldId="272"/>
            <ac:cxnSpMk id="10" creationId="{ED72A37F-0C2F-473C-9D71-B80AEE71BF03}"/>
          </ac:cxnSpMkLst>
        </pc:cxnChg>
      </pc:sldChg>
      <pc:sldChg chg="addSp modSp add mod setBg">
        <pc:chgData name="Tessa Heeringa - Boer" userId="1f9b6369-772d-4fc2-a94c-f05c5210091e" providerId="ADAL" clId="{54BE1DA5-62A4-4834-8263-E8995C529A82}" dt="2020-11-19T18:06:14.954" v="1126" actId="26606"/>
        <pc:sldMkLst>
          <pc:docMk/>
          <pc:sldMk cId="3327895070" sldId="273"/>
        </pc:sldMkLst>
        <pc:spChg chg="mod">
          <ac:chgData name="Tessa Heeringa - Boer" userId="1f9b6369-772d-4fc2-a94c-f05c5210091e" providerId="ADAL" clId="{54BE1DA5-62A4-4834-8263-E8995C529A82}" dt="2020-11-19T18:06:14.954" v="1126" actId="26606"/>
          <ac:spMkLst>
            <pc:docMk/>
            <pc:sldMk cId="3327895070" sldId="273"/>
            <ac:spMk id="2" creationId="{33B5F9A2-A299-4BD4-BB8A-D360C0403120}"/>
          </ac:spMkLst>
        </pc:spChg>
        <pc:spChg chg="mod">
          <ac:chgData name="Tessa Heeringa - Boer" userId="1f9b6369-772d-4fc2-a94c-f05c5210091e" providerId="ADAL" clId="{54BE1DA5-62A4-4834-8263-E8995C529A82}" dt="2020-11-19T18:06:14.954" v="1126" actId="26606"/>
          <ac:spMkLst>
            <pc:docMk/>
            <pc:sldMk cId="3327895070" sldId="273"/>
            <ac:spMk id="3" creationId="{62965EF5-4794-434D-A9B7-55F076AEA545}"/>
          </ac:spMkLst>
        </pc:spChg>
        <pc:spChg chg="add">
          <ac:chgData name="Tessa Heeringa - Boer" userId="1f9b6369-772d-4fc2-a94c-f05c5210091e" providerId="ADAL" clId="{54BE1DA5-62A4-4834-8263-E8995C529A82}" dt="2020-11-19T18:06:14.954" v="1126" actId="26606"/>
          <ac:spMkLst>
            <pc:docMk/>
            <pc:sldMk cId="3327895070" sldId="273"/>
            <ac:spMk id="8" creationId="{06F0F283-C8B6-4598-89C9-C404C98A5715}"/>
          </ac:spMkLst>
        </pc:spChg>
        <pc:spChg chg="add">
          <ac:chgData name="Tessa Heeringa - Boer" userId="1f9b6369-772d-4fc2-a94c-f05c5210091e" providerId="ADAL" clId="{54BE1DA5-62A4-4834-8263-E8995C529A82}" dt="2020-11-19T18:06:14.954" v="1126" actId="26606"/>
          <ac:spMkLst>
            <pc:docMk/>
            <pc:sldMk cId="3327895070" sldId="273"/>
            <ac:spMk id="10" creationId="{E473B0C0-761B-443F-97A0-9D6E01FBB751}"/>
          </ac:spMkLst>
        </pc:spChg>
        <pc:spChg chg="add">
          <ac:chgData name="Tessa Heeringa - Boer" userId="1f9b6369-772d-4fc2-a94c-f05c5210091e" providerId="ADAL" clId="{54BE1DA5-62A4-4834-8263-E8995C529A82}" dt="2020-11-19T18:06:14.954" v="1126" actId="26606"/>
          <ac:spMkLst>
            <pc:docMk/>
            <pc:sldMk cId="3327895070" sldId="273"/>
            <ac:spMk id="12" creationId="{E3B475C6-1445-41C7-9360-49FD7C1C1E7A}"/>
          </ac:spMkLst>
        </pc:spChg>
      </pc:sldChg>
      <pc:sldChg chg="addSp delSp modSp add mod setBg">
        <pc:chgData name="Tessa Heeringa - Boer" userId="1f9b6369-772d-4fc2-a94c-f05c5210091e" providerId="ADAL" clId="{54BE1DA5-62A4-4834-8263-E8995C529A82}" dt="2020-11-19T18:05:47.530" v="1122" actId="26606"/>
        <pc:sldMkLst>
          <pc:docMk/>
          <pc:sldMk cId="2384212020" sldId="274"/>
        </pc:sldMkLst>
        <pc:spChg chg="mod">
          <ac:chgData name="Tessa Heeringa - Boer" userId="1f9b6369-772d-4fc2-a94c-f05c5210091e" providerId="ADAL" clId="{54BE1DA5-62A4-4834-8263-E8995C529A82}" dt="2020-11-19T18:05:47.530" v="1122" actId="26606"/>
          <ac:spMkLst>
            <pc:docMk/>
            <pc:sldMk cId="2384212020" sldId="274"/>
            <ac:spMk id="2" creationId="{325C8C0E-BBEC-477E-9E23-95962C77E1E4}"/>
          </ac:spMkLst>
        </pc:spChg>
        <pc:spChg chg="mod">
          <ac:chgData name="Tessa Heeringa - Boer" userId="1f9b6369-772d-4fc2-a94c-f05c5210091e" providerId="ADAL" clId="{54BE1DA5-62A4-4834-8263-E8995C529A82}" dt="2020-11-19T18:05:47.530" v="1122" actId="26606"/>
          <ac:spMkLst>
            <pc:docMk/>
            <pc:sldMk cId="2384212020" sldId="274"/>
            <ac:spMk id="3" creationId="{1D53B284-056A-48BE-814F-989FDCFDABBD}"/>
          </ac:spMkLst>
        </pc:spChg>
        <pc:spChg chg="add">
          <ac:chgData name="Tessa Heeringa - Boer" userId="1f9b6369-772d-4fc2-a94c-f05c5210091e" providerId="ADAL" clId="{54BE1DA5-62A4-4834-8263-E8995C529A82}" dt="2020-11-19T18:05:47.530" v="1122" actId="26606"/>
          <ac:spMkLst>
            <pc:docMk/>
            <pc:sldMk cId="2384212020" sldId="274"/>
            <ac:spMk id="8" creationId="{40851669-7281-49C2-8BF0-67BA70EC1AC7}"/>
          </ac:spMkLst>
        </pc:spChg>
        <pc:spChg chg="add del">
          <ac:chgData name="Tessa Heeringa - Boer" userId="1f9b6369-772d-4fc2-a94c-f05c5210091e" providerId="ADAL" clId="{54BE1DA5-62A4-4834-8263-E8995C529A82}" dt="2020-11-19T18:05:41.419" v="1119" actId="26606"/>
          <ac:spMkLst>
            <pc:docMk/>
            <pc:sldMk cId="2384212020" sldId="274"/>
            <ac:spMk id="9" creationId="{AF8F021D-E17C-4692-BC36-88810FC4C8D2}"/>
          </ac:spMkLst>
        </pc:spChg>
        <pc:spChg chg="add">
          <ac:chgData name="Tessa Heeringa - Boer" userId="1f9b6369-772d-4fc2-a94c-f05c5210091e" providerId="ADAL" clId="{54BE1DA5-62A4-4834-8263-E8995C529A82}" dt="2020-11-19T18:05:47.530" v="1122" actId="26606"/>
          <ac:spMkLst>
            <pc:docMk/>
            <pc:sldMk cId="2384212020" sldId="274"/>
            <ac:spMk id="10" creationId="{16992B13-74C4-4370-93C5-F5403D944D8E}"/>
          </ac:spMkLst>
        </pc:spChg>
        <pc:spChg chg="add del">
          <ac:chgData name="Tessa Heeringa - Boer" userId="1f9b6369-772d-4fc2-a94c-f05c5210091e" providerId="ADAL" clId="{54BE1DA5-62A4-4834-8263-E8995C529A82}" dt="2020-11-19T18:05:41.419" v="1119" actId="26606"/>
          <ac:spMkLst>
            <pc:docMk/>
            <pc:sldMk cId="2384212020" sldId="274"/>
            <ac:spMk id="11" creationId="{F3734912-26F1-4F15-9124-B746867608B5}"/>
          </ac:spMkLst>
        </pc:spChg>
        <pc:spChg chg="add">
          <ac:chgData name="Tessa Heeringa - Boer" userId="1f9b6369-772d-4fc2-a94c-f05c5210091e" providerId="ADAL" clId="{54BE1DA5-62A4-4834-8263-E8995C529A82}" dt="2020-11-19T18:05:47.530" v="1122" actId="26606"/>
          <ac:spMkLst>
            <pc:docMk/>
            <pc:sldMk cId="2384212020" sldId="274"/>
            <ac:spMk id="12" creationId="{A3AE1F77-1EC8-47BA-A381-B6618A2FCD65}"/>
          </ac:spMkLst>
        </pc:spChg>
        <pc:picChg chg="add del mod">
          <ac:chgData name="Tessa Heeringa - Boer" userId="1f9b6369-772d-4fc2-a94c-f05c5210091e" providerId="ADAL" clId="{54BE1DA5-62A4-4834-8263-E8995C529A82}" dt="2020-11-19T18:05:45.114" v="1121" actId="478"/>
          <ac:picMkLst>
            <pc:docMk/>
            <pc:sldMk cId="2384212020" sldId="274"/>
            <ac:picMk id="4" creationId="{31BD7E59-1825-4307-81E7-138DAF88B2A9}"/>
          </ac:picMkLst>
        </pc:picChg>
      </pc:sldChg>
      <pc:sldChg chg="add del">
        <pc:chgData name="Tessa Heeringa - Boer" userId="1f9b6369-772d-4fc2-a94c-f05c5210091e" providerId="ADAL" clId="{54BE1DA5-62A4-4834-8263-E8995C529A82}" dt="2020-11-19T18:07:27.381" v="1129" actId="2696"/>
        <pc:sldMkLst>
          <pc:docMk/>
          <pc:sldMk cId="232142391" sldId="275"/>
        </pc:sldMkLst>
      </pc:sldChg>
      <pc:sldChg chg="addSp modSp add mod setBg">
        <pc:chgData name="Tessa Heeringa - Boer" userId="1f9b6369-772d-4fc2-a94c-f05c5210091e" providerId="ADAL" clId="{54BE1DA5-62A4-4834-8263-E8995C529A82}" dt="2020-11-19T18:17:02.710" v="1231" actId="26606"/>
        <pc:sldMkLst>
          <pc:docMk/>
          <pc:sldMk cId="3253882005" sldId="275"/>
        </pc:sldMkLst>
        <pc:spChg chg="mod">
          <ac:chgData name="Tessa Heeringa - Boer" userId="1f9b6369-772d-4fc2-a94c-f05c5210091e" providerId="ADAL" clId="{54BE1DA5-62A4-4834-8263-E8995C529A82}" dt="2020-11-19T18:17:02.710" v="1231" actId="26606"/>
          <ac:spMkLst>
            <pc:docMk/>
            <pc:sldMk cId="3253882005" sldId="275"/>
            <ac:spMk id="2" creationId="{6BFDDAC2-31EE-4EEB-BF8B-7735C4E1CFD9}"/>
          </ac:spMkLst>
        </pc:spChg>
        <pc:spChg chg="mod">
          <ac:chgData name="Tessa Heeringa - Boer" userId="1f9b6369-772d-4fc2-a94c-f05c5210091e" providerId="ADAL" clId="{54BE1DA5-62A4-4834-8263-E8995C529A82}" dt="2020-11-19T18:17:02.710" v="1231" actId="26606"/>
          <ac:spMkLst>
            <pc:docMk/>
            <pc:sldMk cId="3253882005" sldId="275"/>
            <ac:spMk id="3" creationId="{050062C9-E07A-4FAC-8AE8-138AB464B900}"/>
          </ac:spMkLst>
        </pc:spChg>
        <pc:picChg chg="add mod">
          <ac:chgData name="Tessa Heeringa - Boer" userId="1f9b6369-772d-4fc2-a94c-f05c5210091e" providerId="ADAL" clId="{54BE1DA5-62A4-4834-8263-E8995C529A82}" dt="2020-11-19T18:17:02.710" v="1231" actId="26606"/>
          <ac:picMkLst>
            <pc:docMk/>
            <pc:sldMk cId="3253882005" sldId="275"/>
            <ac:picMk id="5" creationId="{0ECD78A1-98BB-4201-AC41-A991A090E93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11/19/2020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11/19/2020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11/19/2020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11/19/2020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11/19/2020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4FFECA-0832-4FE3-B587-054A0F2D8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27E7B5E-9DC0-4DCC-8292-2CE5308F1C95}"/>
              </a:ext>
            </a:extLst>
          </p:cNvPr>
          <p:cNvSpPr>
            <a:spLocks noGrp="1"/>
          </p:cNvSpPr>
          <p:nvPr>
            <p:ph type="ctrTitle"/>
          </p:nvPr>
        </p:nvSpPr>
        <p:spPr>
          <a:xfrm>
            <a:off x="1580257" y="864911"/>
            <a:ext cx="9031484" cy="3467282"/>
          </a:xfrm>
        </p:spPr>
        <p:txBody>
          <a:bodyPr anchor="b">
            <a:normAutofit/>
          </a:bodyPr>
          <a:lstStyle/>
          <a:p>
            <a:r>
              <a:rPr lang="nl-NL" sz="8000"/>
              <a:t>Dilemma’s en ethiek</a:t>
            </a:r>
          </a:p>
        </p:txBody>
      </p:sp>
      <p:sp>
        <p:nvSpPr>
          <p:cNvPr id="10" name="Freeform: Shape 9">
            <a:extLst>
              <a:ext uri="{FF2B5EF4-FFF2-40B4-BE49-F238E27FC236}">
                <a16:creationId xmlns:a16="http://schemas.microsoft.com/office/drawing/2014/main" id="{C65858E6-5C0F-4AAE-A1AC-29BA07FFE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7"/>
            <a:ext cx="12192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ndertitel 2">
            <a:extLst>
              <a:ext uri="{FF2B5EF4-FFF2-40B4-BE49-F238E27FC236}">
                <a16:creationId xmlns:a16="http://schemas.microsoft.com/office/drawing/2014/main" id="{708D9FF4-7AF0-4070-9715-480CF5AE6654}"/>
              </a:ext>
            </a:extLst>
          </p:cNvPr>
          <p:cNvSpPr>
            <a:spLocks noGrp="1"/>
          </p:cNvSpPr>
          <p:nvPr>
            <p:ph type="subTitle" idx="1"/>
          </p:nvPr>
        </p:nvSpPr>
        <p:spPr>
          <a:xfrm>
            <a:off x="2073314" y="5493376"/>
            <a:ext cx="8045373" cy="742279"/>
          </a:xfrm>
        </p:spPr>
        <p:txBody>
          <a:bodyPr anchor="ctr">
            <a:normAutofit/>
          </a:bodyPr>
          <a:lstStyle/>
          <a:p>
            <a:r>
              <a:rPr lang="nl-NL" sz="1800">
                <a:solidFill>
                  <a:srgbClr val="2A1A00"/>
                </a:solidFill>
              </a:rPr>
              <a:t>Les 4 (online) project deskundigheid </a:t>
            </a:r>
          </a:p>
        </p:txBody>
      </p:sp>
    </p:spTree>
    <p:extLst>
      <p:ext uri="{BB962C8B-B14F-4D97-AF65-F5344CB8AC3E}">
        <p14:creationId xmlns:p14="http://schemas.microsoft.com/office/powerpoint/2010/main" val="161010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25C8C0E-BBEC-477E-9E23-95962C77E1E4}"/>
              </a:ext>
            </a:extLst>
          </p:cNvPr>
          <p:cNvSpPr>
            <a:spLocks noGrp="1"/>
          </p:cNvSpPr>
          <p:nvPr>
            <p:ph type="title"/>
          </p:nvPr>
        </p:nvSpPr>
        <p:spPr>
          <a:xfrm>
            <a:off x="2895600" y="382385"/>
            <a:ext cx="8534399" cy="1413758"/>
          </a:xfrm>
        </p:spPr>
        <p:txBody>
          <a:bodyPr anchor="b">
            <a:normAutofit/>
          </a:bodyPr>
          <a:lstStyle/>
          <a:p>
            <a:pPr marL="0" indent="0" algn="ctr"/>
            <a:br>
              <a:rPr lang="nl-NL" sz="4400"/>
            </a:br>
            <a:endParaRPr lang="nl-NL" sz="4400"/>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1D53B284-056A-48BE-814F-989FDCFDABBD}"/>
              </a:ext>
            </a:extLst>
          </p:cNvPr>
          <p:cNvSpPr>
            <a:spLocks noGrp="1"/>
          </p:cNvSpPr>
          <p:nvPr>
            <p:ph idx="1"/>
          </p:nvPr>
        </p:nvSpPr>
        <p:spPr>
          <a:xfrm>
            <a:off x="2895600" y="2178528"/>
            <a:ext cx="8534400" cy="3701065"/>
          </a:xfrm>
        </p:spPr>
        <p:txBody>
          <a:bodyPr>
            <a:normAutofit/>
          </a:bodyPr>
          <a:lstStyle/>
          <a:p>
            <a:pPr marL="0" indent="0">
              <a:buNone/>
            </a:pPr>
            <a:r>
              <a:rPr lang="nl-NL"/>
              <a:t>Morele basisprincipes:</a:t>
            </a:r>
          </a:p>
          <a:p>
            <a:pPr marL="0" indent="0">
              <a:buNone/>
            </a:pPr>
            <a:br>
              <a:rPr lang="nl-NL"/>
            </a:br>
            <a:r>
              <a:rPr lang="nl-NL" b="1"/>
              <a:t>Respect voor autonomie</a:t>
            </a:r>
            <a:r>
              <a:rPr lang="nl-NL"/>
              <a:t>: de wens van de patiënt zo veel mogelijk respecteren.</a:t>
            </a:r>
            <a:br>
              <a:rPr lang="nl-NL"/>
            </a:br>
            <a:r>
              <a:rPr lang="nl-NL" b="1"/>
              <a:t>Niet schaden</a:t>
            </a:r>
            <a:r>
              <a:rPr lang="nl-NL"/>
              <a:t>: mensen geen schade toebrengen.</a:t>
            </a:r>
            <a:br>
              <a:rPr lang="nl-NL"/>
            </a:br>
            <a:r>
              <a:rPr lang="nl-NL" b="1"/>
              <a:t>Weldoen</a:t>
            </a:r>
            <a:r>
              <a:rPr lang="nl-NL"/>
              <a:t>: zo veel mogelijk het welzijn van mensen bevorderen, inclusief hun leven beschermen.</a:t>
            </a:r>
            <a:br>
              <a:rPr lang="nl-NL"/>
            </a:br>
            <a:r>
              <a:rPr lang="nl-NL" b="1"/>
              <a:t>Rechtvaardigheid</a:t>
            </a:r>
            <a:r>
              <a:rPr lang="nl-NL"/>
              <a:t>: de ene persoon niet anders (minder of beter) behandelen dan de andere persoon met dezelfde behoefte.</a:t>
            </a:r>
          </a:p>
        </p:txBody>
      </p:sp>
    </p:spTree>
    <p:extLst>
      <p:ext uri="{BB962C8B-B14F-4D97-AF65-F5344CB8AC3E}">
        <p14:creationId xmlns:p14="http://schemas.microsoft.com/office/powerpoint/2010/main" val="2384212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251678" y="382385"/>
            <a:ext cx="10178322" cy="1492132"/>
          </a:xfrm>
        </p:spPr>
        <p:txBody>
          <a:bodyPr>
            <a:normAutofit/>
          </a:bodyPr>
          <a:lstStyle/>
          <a:p>
            <a:r>
              <a:rPr lang="nl-NL" dirty="0"/>
              <a:t>Beroepsethiek gaat over:</a:t>
            </a:r>
          </a:p>
        </p:txBody>
      </p:sp>
      <p:sp>
        <p:nvSpPr>
          <p:cNvPr id="3" name="Tijdelijke aanduiding voor inhoud 2"/>
          <p:cNvSpPr>
            <a:spLocks noGrp="1"/>
          </p:cNvSpPr>
          <p:nvPr>
            <p:ph idx="1"/>
          </p:nvPr>
        </p:nvSpPr>
        <p:spPr>
          <a:xfrm>
            <a:off x="1251678" y="2286001"/>
            <a:ext cx="5984274" cy="3593591"/>
          </a:xfrm>
        </p:spPr>
        <p:txBody>
          <a:bodyPr>
            <a:normAutofit/>
          </a:bodyPr>
          <a:lstStyle/>
          <a:p>
            <a:r>
              <a:rPr lang="nl-NL">
                <a:solidFill>
                  <a:srgbClr val="000000"/>
                </a:solidFill>
              </a:rPr>
              <a:t>Afspraken of ongeschreven regels, </a:t>
            </a:r>
          </a:p>
          <a:p>
            <a:r>
              <a:rPr lang="nl-NL">
                <a:solidFill>
                  <a:srgbClr val="000000"/>
                </a:solidFill>
              </a:rPr>
              <a:t>Normen en waarden.</a:t>
            </a:r>
          </a:p>
          <a:p>
            <a:pPr marL="0" indent="0">
              <a:buNone/>
            </a:pPr>
            <a:r>
              <a:rPr lang="nl-NL">
                <a:solidFill>
                  <a:srgbClr val="000000"/>
                </a:solidFill>
              </a:rPr>
              <a:t>Deze kunnen je helpen te bepalen wat je wel en wat je niet moet doen in situaties waarin het geweten een rol speelt. Ook geven ze richting aan wat men binnen het beroep onder ‘goede zorg’ verstaan.</a:t>
            </a:r>
          </a:p>
          <a:p>
            <a:pPr marL="0" indent="0">
              <a:buNone/>
            </a:pPr>
            <a:endParaRPr lang="nl-NL">
              <a:solidFill>
                <a:srgbClr val="000000"/>
              </a:solidFill>
            </a:endParaRPr>
          </a:p>
          <a:p>
            <a:pPr marL="0" indent="0">
              <a:buNone/>
            </a:pPr>
            <a:endParaRPr lang="nl-NL">
              <a:solidFill>
                <a:srgbClr val="000000"/>
              </a:solidFill>
            </a:endParaRPr>
          </a:p>
          <a:p>
            <a:pPr marL="0" indent="0">
              <a:buNone/>
            </a:pPr>
            <a:endParaRPr lang="nl-NL">
              <a:solidFill>
                <a:srgbClr val="000000"/>
              </a:solidFill>
            </a:endParaRPr>
          </a:p>
        </p:txBody>
      </p:sp>
      <p:pic>
        <p:nvPicPr>
          <p:cNvPr id="7" name="Graphic 6" descr="Wedding Rings">
            <a:extLst>
              <a:ext uri="{FF2B5EF4-FFF2-40B4-BE49-F238E27FC236}">
                <a16:creationId xmlns:a16="http://schemas.microsoft.com/office/drawing/2014/main" id="{9F33CC96-AE17-4180-970C-5168125A7E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97533" y="2286001"/>
            <a:ext cx="3619499" cy="3619499"/>
          </a:xfrm>
          <a:prstGeom prst="rect">
            <a:avLst/>
          </a:prstGeom>
        </p:spPr>
      </p:pic>
    </p:spTree>
    <p:extLst>
      <p:ext uri="{BB962C8B-B14F-4D97-AF65-F5344CB8AC3E}">
        <p14:creationId xmlns:p14="http://schemas.microsoft.com/office/powerpoint/2010/main" val="2640837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8AD482-27A4-454E-8A3A-84F73CBDA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22422E2-F15A-43AE-98F1-7210710B0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034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251677" y="1078378"/>
            <a:ext cx="2917551" cy="4701244"/>
          </a:xfrm>
        </p:spPr>
        <p:txBody>
          <a:bodyPr anchor="ctr">
            <a:normAutofit/>
          </a:bodyPr>
          <a:lstStyle/>
          <a:p>
            <a:r>
              <a:rPr lang="nl-NL" sz="2800"/>
              <a:t>Waarom is beroepsethiek zo belangrijk…?</a:t>
            </a:r>
            <a:br>
              <a:rPr lang="nl-NL" sz="2800"/>
            </a:br>
            <a:endParaRPr lang="nl-NL" sz="2800"/>
          </a:p>
        </p:txBody>
      </p:sp>
      <p:sp>
        <p:nvSpPr>
          <p:cNvPr id="12"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75000"/>
              <a:alpha val="70000"/>
            </a:schemeClr>
          </a:solidFill>
          <a:ln w="0">
            <a:noFill/>
            <a:prstDash val="solid"/>
            <a:round/>
            <a:headEnd/>
            <a:tailEnd/>
          </a:ln>
        </p:spPr>
      </p:sp>
      <p:sp>
        <p:nvSpPr>
          <p:cNvPr id="3" name="Tijdelijke aanduiding voor inhoud 2"/>
          <p:cNvSpPr>
            <a:spLocks noGrp="1"/>
          </p:cNvSpPr>
          <p:nvPr>
            <p:ph idx="1"/>
          </p:nvPr>
        </p:nvSpPr>
        <p:spPr>
          <a:xfrm>
            <a:off x="5167062" y="1078378"/>
            <a:ext cx="6262938" cy="4701244"/>
          </a:xfrm>
        </p:spPr>
        <p:txBody>
          <a:bodyPr anchor="ctr">
            <a:normAutofit/>
          </a:bodyPr>
          <a:lstStyle/>
          <a:p>
            <a:pPr>
              <a:lnSpc>
                <a:spcPct val="100000"/>
              </a:lnSpc>
            </a:pPr>
            <a:r>
              <a:rPr lang="nl-NL" sz="1700"/>
              <a:t>Professioneel handelen</a:t>
            </a:r>
          </a:p>
          <a:p>
            <a:pPr>
              <a:lnSpc>
                <a:spcPct val="100000"/>
              </a:lnSpc>
            </a:pPr>
            <a:r>
              <a:rPr lang="nl-NL" sz="1700"/>
              <a:t>Beschermen van privacy (cliënten)</a:t>
            </a:r>
          </a:p>
          <a:p>
            <a:pPr>
              <a:lnSpc>
                <a:spcPct val="100000"/>
              </a:lnSpc>
            </a:pPr>
            <a:r>
              <a:rPr lang="nl-NL" sz="1700"/>
              <a:t>Loyaliteit</a:t>
            </a:r>
          </a:p>
          <a:p>
            <a:pPr>
              <a:lnSpc>
                <a:spcPct val="100000"/>
              </a:lnSpc>
            </a:pPr>
            <a:r>
              <a:rPr lang="nl-NL" sz="1700"/>
              <a:t>Aanspraken op gewenst en ongewenst gedrag</a:t>
            </a:r>
          </a:p>
          <a:p>
            <a:pPr>
              <a:lnSpc>
                <a:spcPct val="100000"/>
              </a:lnSpc>
            </a:pPr>
            <a:r>
              <a:rPr lang="nl-NL" sz="1700"/>
              <a:t>Vakkennis</a:t>
            </a:r>
          </a:p>
          <a:p>
            <a:pPr>
              <a:lnSpc>
                <a:spcPct val="100000"/>
              </a:lnSpc>
            </a:pPr>
            <a:r>
              <a:rPr lang="nl-NL" sz="1700"/>
              <a:t>Respectvol bejegening</a:t>
            </a:r>
          </a:p>
          <a:p>
            <a:pPr>
              <a:lnSpc>
                <a:spcPct val="100000"/>
              </a:lnSpc>
            </a:pPr>
            <a:endParaRPr lang="nl-NL" sz="1700"/>
          </a:p>
          <a:p>
            <a:pPr marL="0" indent="0">
              <a:lnSpc>
                <a:spcPct val="100000"/>
              </a:lnSpc>
              <a:buNone/>
            </a:pPr>
            <a:r>
              <a:rPr lang="nl-NL" sz="1700"/>
              <a:t>Veel ethische kwesties zijn gekaderd en of geregeld door:</a:t>
            </a:r>
          </a:p>
          <a:p>
            <a:pPr marL="0" indent="0">
              <a:lnSpc>
                <a:spcPct val="100000"/>
              </a:lnSpc>
              <a:buNone/>
            </a:pPr>
            <a:endParaRPr lang="nl-NL" sz="1700"/>
          </a:p>
          <a:p>
            <a:pPr>
              <a:lnSpc>
                <a:spcPct val="100000"/>
              </a:lnSpc>
            </a:pPr>
            <a:r>
              <a:rPr lang="nl-NL" sz="1700"/>
              <a:t>Wetgeving</a:t>
            </a:r>
          </a:p>
          <a:p>
            <a:pPr>
              <a:lnSpc>
                <a:spcPct val="100000"/>
              </a:lnSpc>
            </a:pPr>
            <a:r>
              <a:rPr lang="nl-NL" sz="1700"/>
              <a:t>Protocollen/richtlijnen</a:t>
            </a:r>
          </a:p>
          <a:p>
            <a:pPr>
              <a:lnSpc>
                <a:spcPct val="100000"/>
              </a:lnSpc>
            </a:pPr>
            <a:r>
              <a:rPr lang="nl-NL" sz="1700"/>
              <a:t>Arbeidsovereenkomst</a:t>
            </a:r>
          </a:p>
          <a:p>
            <a:pPr>
              <a:lnSpc>
                <a:spcPct val="100000"/>
              </a:lnSpc>
            </a:pPr>
            <a:r>
              <a:rPr lang="nl-NL" sz="1700"/>
              <a:t>Beroepsethiek.</a:t>
            </a:r>
          </a:p>
          <a:p>
            <a:pPr>
              <a:lnSpc>
                <a:spcPct val="100000"/>
              </a:lnSpc>
            </a:pPr>
            <a:endParaRPr lang="nl-NL" sz="1700"/>
          </a:p>
          <a:p>
            <a:pPr>
              <a:lnSpc>
                <a:spcPct val="100000"/>
              </a:lnSpc>
            </a:pPr>
            <a:endParaRPr lang="nl-NL" sz="1700"/>
          </a:p>
        </p:txBody>
      </p:sp>
    </p:spTree>
    <p:extLst>
      <p:ext uri="{BB962C8B-B14F-4D97-AF65-F5344CB8AC3E}">
        <p14:creationId xmlns:p14="http://schemas.microsoft.com/office/powerpoint/2010/main" val="319235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1000"/>
                                        <p:tgtEl>
                                          <p:spTgt spid="3">
                                            <p:txEl>
                                              <p:pRg st="7" end="7"/>
                                            </p:txEl>
                                          </p:spTgt>
                                        </p:tgtEl>
                                      </p:cBhvr>
                                    </p:animEffect>
                                    <p:anim calcmode="lin" valueType="num">
                                      <p:cBhvr>
                                        <p:cTn id="3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1000"/>
                                        <p:tgtEl>
                                          <p:spTgt spid="3">
                                            <p:txEl>
                                              <p:pRg st="10" end="10"/>
                                            </p:txEl>
                                          </p:spTgt>
                                        </p:tgtEl>
                                      </p:cBhvr>
                                    </p:animEffect>
                                    <p:anim calcmode="lin" valueType="num">
                                      <p:cBhvr>
                                        <p:cTn id="4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1000"/>
                                        <p:tgtEl>
                                          <p:spTgt spid="3">
                                            <p:txEl>
                                              <p:pRg st="11" end="11"/>
                                            </p:txEl>
                                          </p:spTgt>
                                        </p:tgtEl>
                                      </p:cBhvr>
                                    </p:animEffect>
                                    <p:anim calcmode="lin" valueType="num">
                                      <p:cBhvr>
                                        <p:cTn id="5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1000"/>
                                        <p:tgtEl>
                                          <p:spTgt spid="3">
                                            <p:txEl>
                                              <p:pRg st="12" end="12"/>
                                            </p:txEl>
                                          </p:spTgt>
                                        </p:tgtEl>
                                      </p:cBhvr>
                                    </p:animEffect>
                                    <p:anim calcmode="lin" valueType="num">
                                      <p:cBhvr>
                                        <p:cTn id="5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2895600" y="382385"/>
            <a:ext cx="8534399" cy="1413758"/>
          </a:xfrm>
        </p:spPr>
        <p:txBody>
          <a:bodyPr anchor="b">
            <a:normAutofit/>
          </a:bodyPr>
          <a:lstStyle/>
          <a:p>
            <a:pPr algn="ctr"/>
            <a:r>
              <a:rPr lang="nl-NL" sz="4400"/>
              <a:t>Ethische dilemma</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p:cNvSpPr>
            <a:spLocks noGrp="1"/>
          </p:cNvSpPr>
          <p:nvPr>
            <p:ph idx="1"/>
          </p:nvPr>
        </p:nvSpPr>
        <p:spPr>
          <a:xfrm>
            <a:off x="2895600" y="2178528"/>
            <a:ext cx="8534400" cy="3701065"/>
          </a:xfrm>
        </p:spPr>
        <p:txBody>
          <a:bodyPr>
            <a:normAutofit/>
          </a:bodyPr>
          <a:lstStyle/>
          <a:p>
            <a:endParaRPr lang="nl-NL" dirty="0"/>
          </a:p>
          <a:p>
            <a:r>
              <a:rPr lang="nl-NL"/>
              <a:t>Een </a:t>
            </a:r>
            <a:r>
              <a:rPr lang="nl-NL" b="1"/>
              <a:t>ethisch dilemma</a:t>
            </a:r>
            <a:r>
              <a:rPr lang="nl-NL"/>
              <a:t> is een situatie waarbij iemand verschillende keuzen tot handelen heeft die betrekking hebben op moraliteit. </a:t>
            </a:r>
          </a:p>
          <a:p>
            <a:endParaRPr lang="nl-NL"/>
          </a:p>
          <a:p>
            <a:r>
              <a:rPr lang="nl-NL"/>
              <a:t>Deze beslissing kan uitmonden in onwenselijke situaties. Een </a:t>
            </a:r>
            <a:r>
              <a:rPr lang="nl-NL" b="1"/>
              <a:t>ethisch dilemma</a:t>
            </a:r>
            <a:r>
              <a:rPr lang="nl-NL"/>
              <a:t> bevat altijd verschillende waarden.</a:t>
            </a:r>
            <a:endParaRPr lang="nl-NL" b="1"/>
          </a:p>
        </p:txBody>
      </p:sp>
    </p:spTree>
    <p:extLst>
      <p:ext uri="{BB962C8B-B14F-4D97-AF65-F5344CB8AC3E}">
        <p14:creationId xmlns:p14="http://schemas.microsoft.com/office/powerpoint/2010/main" val="2371223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761996" y="382385"/>
            <a:ext cx="10668004" cy="1113295"/>
          </a:xfrm>
        </p:spPr>
        <p:txBody>
          <a:bodyPr anchor="b">
            <a:normAutofit/>
          </a:bodyPr>
          <a:lstStyle/>
          <a:p>
            <a:pPr algn="ctr"/>
            <a:r>
              <a:rPr lang="nl-NL" dirty="0"/>
              <a:t>Kenmerken van ethisch dilemma</a:t>
            </a:r>
            <a:endParaRPr lang="nl-NL"/>
          </a:p>
        </p:txBody>
      </p:sp>
      <p:sp>
        <p:nvSpPr>
          <p:cNvPr id="3" name="Tijdelijke aanduiding voor inhoud 2"/>
          <p:cNvSpPr>
            <a:spLocks noGrp="1"/>
          </p:cNvSpPr>
          <p:nvPr>
            <p:ph idx="1"/>
          </p:nvPr>
        </p:nvSpPr>
        <p:spPr>
          <a:xfrm>
            <a:off x="761996" y="1785257"/>
            <a:ext cx="10668004" cy="3440539"/>
          </a:xfrm>
        </p:spPr>
        <p:txBody>
          <a:bodyPr>
            <a:normAutofit/>
          </a:bodyPr>
          <a:lstStyle/>
          <a:p>
            <a:r>
              <a:rPr lang="nl-NL" sz="2400" dirty="0"/>
              <a:t>Het onderwerp heeft betrekking op het moraal</a:t>
            </a:r>
          </a:p>
          <a:p>
            <a:r>
              <a:rPr lang="nl-NL" sz="2400" dirty="0"/>
              <a:t>Twee of meer keuze</a:t>
            </a:r>
          </a:p>
          <a:p>
            <a:r>
              <a:rPr lang="nl-NL" sz="2400" dirty="0"/>
              <a:t>Oplossingen zijn niet allemaal gewenst of ideaal</a:t>
            </a:r>
          </a:p>
          <a:p>
            <a:r>
              <a:rPr lang="nl-NL" sz="2400" dirty="0"/>
              <a:t>Makkelijke oplossingen/ antwoorden zijn er niet</a:t>
            </a:r>
          </a:p>
          <a:p>
            <a:r>
              <a:rPr lang="nl-NL" sz="2400" dirty="0"/>
              <a:t>Argumenten voor en tegen</a:t>
            </a:r>
          </a:p>
          <a:p>
            <a:r>
              <a:rPr lang="nl-NL" sz="2400" dirty="0"/>
              <a:t>Je moet een keuze maken, maar niets doen is ook een keuze</a:t>
            </a:r>
          </a:p>
          <a:p>
            <a:pPr marL="0" indent="0">
              <a:buNone/>
            </a:pPr>
            <a:endParaRPr lang="nl-NL" sz="2400"/>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61291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FDDAC2-31EE-4EEB-BF8B-7735C4E1CFD9}"/>
              </a:ext>
            </a:extLst>
          </p:cNvPr>
          <p:cNvSpPr>
            <a:spLocks noGrp="1"/>
          </p:cNvSpPr>
          <p:nvPr>
            <p:ph type="title"/>
          </p:nvPr>
        </p:nvSpPr>
        <p:spPr>
          <a:xfrm>
            <a:off x="1251679" y="645107"/>
            <a:ext cx="3384329" cy="1640894"/>
          </a:xfrm>
        </p:spPr>
        <p:txBody>
          <a:bodyPr anchor="t">
            <a:normAutofit/>
          </a:bodyPr>
          <a:lstStyle/>
          <a:p>
            <a:r>
              <a:rPr lang="nl-NL" sz="4000"/>
              <a:t>Volgende les: (fysiek)</a:t>
            </a:r>
          </a:p>
        </p:txBody>
      </p:sp>
      <p:sp>
        <p:nvSpPr>
          <p:cNvPr id="3" name="Tijdelijke aanduiding voor inhoud 2">
            <a:extLst>
              <a:ext uri="{FF2B5EF4-FFF2-40B4-BE49-F238E27FC236}">
                <a16:creationId xmlns:a16="http://schemas.microsoft.com/office/drawing/2014/main" id="{050062C9-E07A-4FAC-8AE8-138AB464B900}"/>
              </a:ext>
            </a:extLst>
          </p:cNvPr>
          <p:cNvSpPr>
            <a:spLocks noGrp="1"/>
          </p:cNvSpPr>
          <p:nvPr>
            <p:ph idx="1"/>
          </p:nvPr>
        </p:nvSpPr>
        <p:spPr>
          <a:xfrm>
            <a:off x="1251679" y="2286001"/>
            <a:ext cx="3384330" cy="3940844"/>
          </a:xfrm>
        </p:spPr>
        <p:txBody>
          <a:bodyPr>
            <a:normAutofit/>
          </a:bodyPr>
          <a:lstStyle/>
          <a:p>
            <a:r>
              <a:rPr lang="nl-NL" dirty="0"/>
              <a:t>Verschillende dilemma’s bespreken. </a:t>
            </a:r>
          </a:p>
          <a:p>
            <a:pPr marL="0" indent="0">
              <a:buNone/>
            </a:pPr>
            <a:endParaRPr lang="nl-NL" dirty="0"/>
          </a:p>
        </p:txBody>
      </p:sp>
      <p:pic>
        <p:nvPicPr>
          <p:cNvPr id="5" name="Afbeelding 4">
            <a:extLst>
              <a:ext uri="{FF2B5EF4-FFF2-40B4-BE49-F238E27FC236}">
                <a16:creationId xmlns:a16="http://schemas.microsoft.com/office/drawing/2014/main" id="{0ECD78A1-98BB-4201-AC41-A991A090E93C}"/>
              </a:ext>
            </a:extLst>
          </p:cNvPr>
          <p:cNvPicPr>
            <a:picLocks noChangeAspect="1"/>
          </p:cNvPicPr>
          <p:nvPr/>
        </p:nvPicPr>
        <p:blipFill>
          <a:blip r:embed="rId2"/>
          <a:stretch>
            <a:fillRect/>
          </a:stretch>
        </p:blipFill>
        <p:spPr>
          <a:xfrm>
            <a:off x="5279472" y="1276269"/>
            <a:ext cx="5995465" cy="4331723"/>
          </a:xfrm>
          <a:prstGeom prst="rect">
            <a:avLst/>
          </a:prstGeom>
        </p:spPr>
      </p:pic>
    </p:spTree>
    <p:extLst>
      <p:ext uri="{BB962C8B-B14F-4D97-AF65-F5344CB8AC3E}">
        <p14:creationId xmlns:p14="http://schemas.microsoft.com/office/powerpoint/2010/main" val="3253882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13C972-EA62-4C49-867F-D3A19A313976}"/>
              </a:ext>
            </a:extLst>
          </p:cNvPr>
          <p:cNvSpPr>
            <a:spLocks noGrp="1"/>
          </p:cNvSpPr>
          <p:nvPr>
            <p:ph type="title"/>
          </p:nvPr>
        </p:nvSpPr>
        <p:spPr>
          <a:xfrm>
            <a:off x="1251679" y="645107"/>
            <a:ext cx="3384329" cy="1640894"/>
          </a:xfrm>
        </p:spPr>
        <p:txBody>
          <a:bodyPr anchor="t">
            <a:normAutofit/>
          </a:bodyPr>
          <a:lstStyle/>
          <a:p>
            <a:r>
              <a:rPr lang="nl-NL" sz="4000"/>
              <a:t>Doelen vandaag:</a:t>
            </a:r>
          </a:p>
        </p:txBody>
      </p:sp>
      <p:sp>
        <p:nvSpPr>
          <p:cNvPr id="3" name="Tijdelijke aanduiding voor inhoud 2">
            <a:extLst>
              <a:ext uri="{FF2B5EF4-FFF2-40B4-BE49-F238E27FC236}">
                <a16:creationId xmlns:a16="http://schemas.microsoft.com/office/drawing/2014/main" id="{A1629B2E-68C0-4E99-9559-62C233BA0BBA}"/>
              </a:ext>
            </a:extLst>
          </p:cNvPr>
          <p:cNvSpPr>
            <a:spLocks noGrp="1"/>
          </p:cNvSpPr>
          <p:nvPr>
            <p:ph idx="1"/>
          </p:nvPr>
        </p:nvSpPr>
        <p:spPr>
          <a:xfrm>
            <a:off x="1251679" y="2286001"/>
            <a:ext cx="3384330" cy="3940844"/>
          </a:xfrm>
        </p:spPr>
        <p:txBody>
          <a:bodyPr>
            <a:normAutofit/>
          </a:bodyPr>
          <a:lstStyle/>
          <a:p>
            <a:pPr marL="0" indent="0">
              <a:buNone/>
            </a:pPr>
            <a:endParaRPr lang="nl-NL" dirty="0"/>
          </a:p>
          <a:p>
            <a:pPr marL="0" indent="0">
              <a:buNone/>
            </a:pPr>
            <a:r>
              <a:rPr lang="nl-NL" dirty="0"/>
              <a:t>Aan het eind van deze les ken je de begrippen dilemma’s, ethiek, moraal, beroepsethiek en ethische dilemma’s. </a:t>
            </a:r>
          </a:p>
          <a:p>
            <a:pPr marL="0" indent="0">
              <a:buNone/>
            </a:pPr>
            <a:endParaRPr lang="nl-NL" dirty="0"/>
          </a:p>
          <a:p>
            <a:pPr marL="0" indent="0">
              <a:buNone/>
            </a:pPr>
            <a:endParaRPr lang="nl-NL" dirty="0"/>
          </a:p>
          <a:p>
            <a:pPr marL="0" indent="0">
              <a:buNone/>
            </a:pPr>
            <a:endParaRPr lang="nl-NL" dirty="0"/>
          </a:p>
        </p:txBody>
      </p:sp>
      <p:pic>
        <p:nvPicPr>
          <p:cNvPr id="4" name="Afbeelding 3">
            <a:extLst>
              <a:ext uri="{FF2B5EF4-FFF2-40B4-BE49-F238E27FC236}">
                <a16:creationId xmlns:a16="http://schemas.microsoft.com/office/drawing/2014/main" id="{9CE29162-6815-42C9-81E0-9F25C4BA78A0}"/>
              </a:ext>
            </a:extLst>
          </p:cNvPr>
          <p:cNvPicPr>
            <a:picLocks noChangeAspect="1"/>
          </p:cNvPicPr>
          <p:nvPr/>
        </p:nvPicPr>
        <p:blipFill>
          <a:blip r:embed="rId2"/>
          <a:stretch>
            <a:fillRect/>
          </a:stretch>
        </p:blipFill>
        <p:spPr>
          <a:xfrm>
            <a:off x="5279472" y="1336223"/>
            <a:ext cx="5995465" cy="4211814"/>
          </a:xfrm>
          <a:prstGeom prst="rect">
            <a:avLst/>
          </a:prstGeom>
        </p:spPr>
      </p:pic>
    </p:spTree>
    <p:extLst>
      <p:ext uri="{BB962C8B-B14F-4D97-AF65-F5344CB8AC3E}">
        <p14:creationId xmlns:p14="http://schemas.microsoft.com/office/powerpoint/2010/main" val="408199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097F9B-183C-4469-AC7B-EAD26711ACEF}"/>
              </a:ext>
            </a:extLst>
          </p:cNvPr>
          <p:cNvSpPr>
            <a:spLocks noGrp="1"/>
          </p:cNvSpPr>
          <p:nvPr>
            <p:ph type="title"/>
          </p:nvPr>
        </p:nvSpPr>
        <p:spPr>
          <a:xfrm>
            <a:off x="1251678" y="382385"/>
            <a:ext cx="10178322" cy="903490"/>
          </a:xfrm>
        </p:spPr>
        <p:txBody>
          <a:bodyPr/>
          <a:lstStyle/>
          <a:p>
            <a:r>
              <a:rPr lang="nl-NL" dirty="0"/>
              <a:t>Wat kies jij? </a:t>
            </a:r>
          </a:p>
        </p:txBody>
      </p:sp>
      <p:pic>
        <p:nvPicPr>
          <p:cNvPr id="4" name="Tijdelijke aanduiding voor inhoud 3">
            <a:extLst>
              <a:ext uri="{FF2B5EF4-FFF2-40B4-BE49-F238E27FC236}">
                <a16:creationId xmlns:a16="http://schemas.microsoft.com/office/drawing/2014/main" id="{94794AE4-D892-49B8-ACCB-ED050ADC41E8}"/>
              </a:ext>
            </a:extLst>
          </p:cNvPr>
          <p:cNvPicPr>
            <a:picLocks noGrp="1" noChangeAspect="1"/>
          </p:cNvPicPr>
          <p:nvPr>
            <p:ph idx="1"/>
          </p:nvPr>
        </p:nvPicPr>
        <p:blipFill>
          <a:blip r:embed="rId2"/>
          <a:stretch>
            <a:fillRect/>
          </a:stretch>
        </p:blipFill>
        <p:spPr>
          <a:xfrm>
            <a:off x="2025220" y="1285875"/>
            <a:ext cx="8631238" cy="4843292"/>
          </a:xfrm>
          <a:prstGeom prst="rect">
            <a:avLst/>
          </a:prstGeom>
        </p:spPr>
      </p:pic>
    </p:spTree>
    <p:extLst>
      <p:ext uri="{BB962C8B-B14F-4D97-AF65-F5344CB8AC3E}">
        <p14:creationId xmlns:p14="http://schemas.microsoft.com/office/powerpoint/2010/main" val="379214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C8070-6105-46C0-99CA-720C679985C9}"/>
              </a:ext>
            </a:extLst>
          </p:cNvPr>
          <p:cNvSpPr>
            <a:spLocks noGrp="1"/>
          </p:cNvSpPr>
          <p:nvPr>
            <p:ph type="title"/>
          </p:nvPr>
        </p:nvSpPr>
        <p:spPr>
          <a:xfrm>
            <a:off x="1251678" y="382385"/>
            <a:ext cx="10178322" cy="970165"/>
          </a:xfrm>
        </p:spPr>
        <p:txBody>
          <a:bodyPr/>
          <a:lstStyle/>
          <a:p>
            <a:r>
              <a:rPr lang="nl-NL" dirty="0"/>
              <a:t>Of?</a:t>
            </a:r>
          </a:p>
        </p:txBody>
      </p:sp>
      <p:pic>
        <p:nvPicPr>
          <p:cNvPr id="4" name="Tijdelijke aanduiding voor inhoud 3">
            <a:extLst>
              <a:ext uri="{FF2B5EF4-FFF2-40B4-BE49-F238E27FC236}">
                <a16:creationId xmlns:a16="http://schemas.microsoft.com/office/drawing/2014/main" id="{DEE0C805-3966-4944-AAAC-9554F0AB46DA}"/>
              </a:ext>
            </a:extLst>
          </p:cNvPr>
          <p:cNvPicPr>
            <a:picLocks noGrp="1" noChangeAspect="1"/>
          </p:cNvPicPr>
          <p:nvPr>
            <p:ph idx="1"/>
          </p:nvPr>
        </p:nvPicPr>
        <p:blipFill>
          <a:blip r:embed="rId2"/>
          <a:stretch>
            <a:fillRect/>
          </a:stretch>
        </p:blipFill>
        <p:spPr>
          <a:xfrm>
            <a:off x="2028825" y="1122446"/>
            <a:ext cx="8401050" cy="5290567"/>
          </a:xfrm>
          <a:prstGeom prst="rect">
            <a:avLst/>
          </a:prstGeom>
        </p:spPr>
      </p:pic>
    </p:spTree>
    <p:extLst>
      <p:ext uri="{BB962C8B-B14F-4D97-AF65-F5344CB8AC3E}">
        <p14:creationId xmlns:p14="http://schemas.microsoft.com/office/powerpoint/2010/main" val="3096868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41400" y="558801"/>
            <a:ext cx="9872871" cy="5974080"/>
          </a:xfrm>
        </p:spPr>
        <p:txBody>
          <a:bodyPr>
            <a:normAutofit/>
          </a:bodyPr>
          <a:lstStyle/>
          <a:p>
            <a:pPr marL="0" indent="0">
              <a:buNone/>
            </a:pPr>
            <a:r>
              <a:rPr lang="nl-NL" sz="3600" dirty="0"/>
              <a:t>De term dilemma duidt gewoonlijk een keuze aan uit twee of meer alternatieven, die even (on)aantrekkelijk zijn.</a:t>
            </a:r>
          </a:p>
          <a:p>
            <a:pPr marL="0" indent="0">
              <a:buNone/>
            </a:pPr>
            <a:endParaRPr lang="nl-NL" sz="3600" dirty="0"/>
          </a:p>
          <a:p>
            <a:pPr marL="0" indent="0">
              <a:buNone/>
            </a:pPr>
            <a:r>
              <a:rPr lang="nl-NL" sz="3600" dirty="0"/>
              <a:t>Het antwoord van het dilemma kun je niet, zomaar vinden vanuit een bron.</a:t>
            </a:r>
          </a:p>
          <a:p>
            <a:pPr marL="0" indent="0">
              <a:buNone/>
            </a:pPr>
            <a:endParaRPr lang="nl-NL" sz="3600" dirty="0"/>
          </a:p>
          <a:p>
            <a:pPr marL="0" indent="0">
              <a:buNone/>
            </a:pPr>
            <a:r>
              <a:rPr lang="nl-NL" sz="3600" dirty="0"/>
              <a:t>Heeft iemand een voorbeeld? Vanuit stage misschien?</a:t>
            </a:r>
          </a:p>
          <a:p>
            <a:pPr marL="0" indent="0">
              <a:buNone/>
            </a:pPr>
            <a:endParaRPr lang="nl-NL" sz="3600" dirty="0"/>
          </a:p>
          <a:p>
            <a:pPr marL="0" indent="0">
              <a:buNone/>
            </a:pPr>
            <a:endParaRPr lang="nl-NL" sz="3600" dirty="0"/>
          </a:p>
        </p:txBody>
      </p:sp>
    </p:spTree>
    <p:extLst>
      <p:ext uri="{BB962C8B-B14F-4D97-AF65-F5344CB8AC3E}">
        <p14:creationId xmlns:p14="http://schemas.microsoft.com/office/powerpoint/2010/main" val="1371087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Tijdelijke aanduiding voor inhoud 3">
            <a:extLst>
              <a:ext uri="{FF2B5EF4-FFF2-40B4-BE49-F238E27FC236}">
                <a16:creationId xmlns:a16="http://schemas.microsoft.com/office/drawing/2014/main" id="{E0C4C782-D705-43E8-817D-D9E6366E4E29}"/>
              </a:ext>
            </a:extLst>
          </p:cNvPr>
          <p:cNvPicPr>
            <a:picLocks noChangeAspect="1"/>
          </p:cNvPicPr>
          <p:nvPr/>
        </p:nvPicPr>
        <p:blipFill rotWithShape="1">
          <a:blip r:embed="rId2"/>
          <a:srcRect l="10784" r="28871"/>
          <a:stretch/>
        </p:blipFill>
        <p:spPr>
          <a:xfrm>
            <a:off x="7373816" y="2145636"/>
            <a:ext cx="4261588" cy="3954707"/>
          </a:xfrm>
          <a:prstGeom prst="rect">
            <a:avLst/>
          </a:prstGeom>
        </p:spPr>
      </p:pic>
      <p:sp>
        <p:nvSpPr>
          <p:cNvPr id="11" name="Freeform 8">
            <a:extLst>
              <a:ext uri="{FF2B5EF4-FFF2-40B4-BE49-F238E27FC236}">
                <a16:creationId xmlns:a16="http://schemas.microsoft.com/office/drawing/2014/main" id="{F2AF447E-E08D-4A51-ABEE-3A2D71E1E4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9528486 w 12192000"/>
              <a:gd name="connsiteY5" fmla="*/ 2197353 h 6858000"/>
              <a:gd name="connsiteX6" fmla="*/ 9491031 w 12192000"/>
              <a:gd name="connsiteY6" fmla="*/ 2200864 h 6858000"/>
              <a:gd name="connsiteX7" fmla="*/ 9454747 w 12192000"/>
              <a:gd name="connsiteY7" fmla="*/ 2210228 h 6858000"/>
              <a:gd name="connsiteX8" fmla="*/ 9419633 w 12192000"/>
              <a:gd name="connsiteY8" fmla="*/ 2224273 h 6858000"/>
              <a:gd name="connsiteX9" fmla="*/ 9383349 w 12192000"/>
              <a:gd name="connsiteY9" fmla="*/ 2241830 h 6858000"/>
              <a:gd name="connsiteX10" fmla="*/ 9349405 w 12192000"/>
              <a:gd name="connsiteY10" fmla="*/ 2261728 h 6858000"/>
              <a:gd name="connsiteX11" fmla="*/ 9314292 w 12192000"/>
              <a:gd name="connsiteY11" fmla="*/ 2282796 h 6858000"/>
              <a:gd name="connsiteX12" fmla="*/ 9279178 w 12192000"/>
              <a:gd name="connsiteY12" fmla="*/ 2301524 h 6858000"/>
              <a:gd name="connsiteX13" fmla="*/ 9244064 w 12192000"/>
              <a:gd name="connsiteY13" fmla="*/ 2320251 h 6858000"/>
              <a:gd name="connsiteX14" fmla="*/ 9208950 w 12192000"/>
              <a:gd name="connsiteY14" fmla="*/ 2334296 h 6858000"/>
              <a:gd name="connsiteX15" fmla="*/ 9172666 w 12192000"/>
              <a:gd name="connsiteY15" fmla="*/ 2343660 h 6858000"/>
              <a:gd name="connsiteX16" fmla="*/ 9136382 w 12192000"/>
              <a:gd name="connsiteY16" fmla="*/ 2348342 h 6858000"/>
              <a:gd name="connsiteX17" fmla="*/ 9097757 w 12192000"/>
              <a:gd name="connsiteY17" fmla="*/ 2348342 h 6858000"/>
              <a:gd name="connsiteX18" fmla="*/ 9057961 w 12192000"/>
              <a:gd name="connsiteY18" fmla="*/ 2346001 h 6858000"/>
              <a:gd name="connsiteX19" fmla="*/ 9018166 w 12192000"/>
              <a:gd name="connsiteY19" fmla="*/ 2341319 h 6858000"/>
              <a:gd name="connsiteX20" fmla="*/ 8978370 w 12192000"/>
              <a:gd name="connsiteY20" fmla="*/ 2335467 h 6858000"/>
              <a:gd name="connsiteX21" fmla="*/ 8938575 w 12192000"/>
              <a:gd name="connsiteY21" fmla="*/ 2330785 h 6858000"/>
              <a:gd name="connsiteX22" fmla="*/ 8898779 w 12192000"/>
              <a:gd name="connsiteY22" fmla="*/ 2327274 h 6858000"/>
              <a:gd name="connsiteX23" fmla="*/ 8861324 w 12192000"/>
              <a:gd name="connsiteY23" fmla="*/ 2328444 h 6858000"/>
              <a:gd name="connsiteX24" fmla="*/ 8825040 w 12192000"/>
              <a:gd name="connsiteY24" fmla="*/ 2333126 h 6858000"/>
              <a:gd name="connsiteX25" fmla="*/ 8789926 w 12192000"/>
              <a:gd name="connsiteY25" fmla="*/ 2343660 h 6858000"/>
              <a:gd name="connsiteX26" fmla="*/ 8760665 w 12192000"/>
              <a:gd name="connsiteY26" fmla="*/ 2358876 h 6858000"/>
              <a:gd name="connsiteX27" fmla="*/ 8732574 w 12192000"/>
              <a:gd name="connsiteY27" fmla="*/ 2378774 h 6858000"/>
              <a:gd name="connsiteX28" fmla="*/ 8707994 w 12192000"/>
              <a:gd name="connsiteY28" fmla="*/ 2402183 h 6858000"/>
              <a:gd name="connsiteX29" fmla="*/ 8683415 w 12192000"/>
              <a:gd name="connsiteY29" fmla="*/ 2429103 h 6858000"/>
              <a:gd name="connsiteX30" fmla="*/ 8661176 w 12192000"/>
              <a:gd name="connsiteY30" fmla="*/ 2457194 h 6858000"/>
              <a:gd name="connsiteX31" fmla="*/ 8638937 w 12192000"/>
              <a:gd name="connsiteY31" fmla="*/ 2486456 h 6858000"/>
              <a:gd name="connsiteX32" fmla="*/ 8616699 w 12192000"/>
              <a:gd name="connsiteY32" fmla="*/ 2515717 h 6858000"/>
              <a:gd name="connsiteX33" fmla="*/ 8594460 w 12192000"/>
              <a:gd name="connsiteY33" fmla="*/ 2543808 h 6858000"/>
              <a:gd name="connsiteX34" fmla="*/ 8571051 w 12192000"/>
              <a:gd name="connsiteY34" fmla="*/ 2570729 h 6858000"/>
              <a:gd name="connsiteX35" fmla="*/ 8544130 w 12192000"/>
              <a:gd name="connsiteY35" fmla="*/ 2594138 h 6858000"/>
              <a:gd name="connsiteX36" fmla="*/ 8518380 w 12192000"/>
              <a:gd name="connsiteY36" fmla="*/ 2615206 h 6858000"/>
              <a:gd name="connsiteX37" fmla="*/ 8489119 w 12192000"/>
              <a:gd name="connsiteY37" fmla="*/ 2631593 h 6858000"/>
              <a:gd name="connsiteX38" fmla="*/ 8457516 w 12192000"/>
              <a:gd name="connsiteY38" fmla="*/ 2645638 h 6858000"/>
              <a:gd name="connsiteX39" fmla="*/ 8423573 w 12192000"/>
              <a:gd name="connsiteY39" fmla="*/ 2657343 h 6858000"/>
              <a:gd name="connsiteX40" fmla="*/ 8388459 w 12192000"/>
              <a:gd name="connsiteY40" fmla="*/ 2667877 h 6858000"/>
              <a:gd name="connsiteX41" fmla="*/ 8353346 w 12192000"/>
              <a:gd name="connsiteY41" fmla="*/ 2677241 h 6858000"/>
              <a:gd name="connsiteX42" fmla="*/ 8317062 w 12192000"/>
              <a:gd name="connsiteY42" fmla="*/ 2686604 h 6858000"/>
              <a:gd name="connsiteX43" fmla="*/ 8283118 w 12192000"/>
              <a:gd name="connsiteY43" fmla="*/ 2697138 h 6858000"/>
              <a:gd name="connsiteX44" fmla="*/ 8249175 w 12192000"/>
              <a:gd name="connsiteY44" fmla="*/ 2708843 h 6858000"/>
              <a:gd name="connsiteX45" fmla="*/ 8217573 w 12192000"/>
              <a:gd name="connsiteY45" fmla="*/ 2722888 h 6858000"/>
              <a:gd name="connsiteX46" fmla="*/ 8189482 w 12192000"/>
              <a:gd name="connsiteY46" fmla="*/ 2740445 h 6858000"/>
              <a:gd name="connsiteX47" fmla="*/ 8163732 w 12192000"/>
              <a:gd name="connsiteY47" fmla="*/ 2761514 h 6858000"/>
              <a:gd name="connsiteX48" fmla="*/ 8142663 w 12192000"/>
              <a:gd name="connsiteY48" fmla="*/ 2787264 h 6858000"/>
              <a:gd name="connsiteX49" fmla="*/ 8125106 w 12192000"/>
              <a:gd name="connsiteY49" fmla="*/ 2815355 h 6858000"/>
              <a:gd name="connsiteX50" fmla="*/ 8111061 w 12192000"/>
              <a:gd name="connsiteY50" fmla="*/ 2846957 h 6858000"/>
              <a:gd name="connsiteX51" fmla="*/ 8099356 w 12192000"/>
              <a:gd name="connsiteY51" fmla="*/ 2880900 h 6858000"/>
              <a:gd name="connsiteX52" fmla="*/ 8088822 w 12192000"/>
              <a:gd name="connsiteY52" fmla="*/ 2914844 h 6858000"/>
              <a:gd name="connsiteX53" fmla="*/ 8079459 w 12192000"/>
              <a:gd name="connsiteY53" fmla="*/ 2951128 h 6858000"/>
              <a:gd name="connsiteX54" fmla="*/ 8070095 w 12192000"/>
              <a:gd name="connsiteY54" fmla="*/ 2986242 h 6858000"/>
              <a:gd name="connsiteX55" fmla="*/ 8059561 w 12192000"/>
              <a:gd name="connsiteY55" fmla="*/ 3021355 h 6858000"/>
              <a:gd name="connsiteX56" fmla="*/ 8047856 w 12192000"/>
              <a:gd name="connsiteY56" fmla="*/ 3055299 h 6858000"/>
              <a:gd name="connsiteX57" fmla="*/ 8033811 w 12192000"/>
              <a:gd name="connsiteY57" fmla="*/ 3086901 h 6858000"/>
              <a:gd name="connsiteX58" fmla="*/ 8017424 w 12192000"/>
              <a:gd name="connsiteY58" fmla="*/ 3116162 h 6858000"/>
              <a:gd name="connsiteX59" fmla="*/ 7996356 w 12192000"/>
              <a:gd name="connsiteY59" fmla="*/ 3141913 h 6858000"/>
              <a:gd name="connsiteX60" fmla="*/ 7972947 w 12192000"/>
              <a:gd name="connsiteY60" fmla="*/ 3168833 h 6858000"/>
              <a:gd name="connsiteX61" fmla="*/ 7946026 w 12192000"/>
              <a:gd name="connsiteY61" fmla="*/ 3192242 h 6858000"/>
              <a:gd name="connsiteX62" fmla="*/ 7916765 w 12192000"/>
              <a:gd name="connsiteY62" fmla="*/ 3214481 h 6858000"/>
              <a:gd name="connsiteX63" fmla="*/ 7887503 w 12192000"/>
              <a:gd name="connsiteY63" fmla="*/ 3236720 h 6858000"/>
              <a:gd name="connsiteX64" fmla="*/ 7858242 w 12192000"/>
              <a:gd name="connsiteY64" fmla="*/ 3258958 h 6858000"/>
              <a:gd name="connsiteX65" fmla="*/ 7830151 w 12192000"/>
              <a:gd name="connsiteY65" fmla="*/ 3281197 h 6858000"/>
              <a:gd name="connsiteX66" fmla="*/ 7803230 w 12192000"/>
              <a:gd name="connsiteY66" fmla="*/ 3305777 h 6858000"/>
              <a:gd name="connsiteX67" fmla="*/ 7779821 w 12192000"/>
              <a:gd name="connsiteY67" fmla="*/ 3330356 h 6858000"/>
              <a:gd name="connsiteX68" fmla="*/ 7759923 w 12192000"/>
              <a:gd name="connsiteY68" fmla="*/ 3358447 h 6858000"/>
              <a:gd name="connsiteX69" fmla="*/ 7744708 w 12192000"/>
              <a:gd name="connsiteY69" fmla="*/ 3387709 h 6858000"/>
              <a:gd name="connsiteX70" fmla="*/ 7734173 w 12192000"/>
              <a:gd name="connsiteY70" fmla="*/ 3422822 h 6858000"/>
              <a:gd name="connsiteX71" fmla="*/ 7729492 w 12192000"/>
              <a:gd name="connsiteY71" fmla="*/ 3459107 h 6858000"/>
              <a:gd name="connsiteX72" fmla="*/ 7728321 w 12192000"/>
              <a:gd name="connsiteY72" fmla="*/ 3496561 h 6858000"/>
              <a:gd name="connsiteX73" fmla="*/ 7731832 w 12192000"/>
              <a:gd name="connsiteY73" fmla="*/ 3536357 h 6858000"/>
              <a:gd name="connsiteX74" fmla="*/ 7736514 w 12192000"/>
              <a:gd name="connsiteY74" fmla="*/ 3576152 h 6858000"/>
              <a:gd name="connsiteX75" fmla="*/ 7742367 w 12192000"/>
              <a:gd name="connsiteY75" fmla="*/ 3615948 h 6858000"/>
              <a:gd name="connsiteX76" fmla="*/ 7747048 w 12192000"/>
              <a:gd name="connsiteY76" fmla="*/ 3655744 h 6858000"/>
              <a:gd name="connsiteX77" fmla="*/ 7749389 w 12192000"/>
              <a:gd name="connsiteY77" fmla="*/ 3695539 h 6858000"/>
              <a:gd name="connsiteX78" fmla="*/ 7749389 w 12192000"/>
              <a:gd name="connsiteY78" fmla="*/ 3734164 h 6858000"/>
              <a:gd name="connsiteX79" fmla="*/ 7744708 w 12192000"/>
              <a:gd name="connsiteY79" fmla="*/ 3770449 h 6858000"/>
              <a:gd name="connsiteX80" fmla="*/ 7735344 w 12192000"/>
              <a:gd name="connsiteY80" fmla="*/ 3806733 h 6858000"/>
              <a:gd name="connsiteX81" fmla="*/ 7721298 w 12192000"/>
              <a:gd name="connsiteY81" fmla="*/ 3840676 h 6858000"/>
              <a:gd name="connsiteX82" fmla="*/ 7703741 w 12192000"/>
              <a:gd name="connsiteY82" fmla="*/ 3875790 h 6858000"/>
              <a:gd name="connsiteX83" fmla="*/ 7683844 w 12192000"/>
              <a:gd name="connsiteY83" fmla="*/ 3910903 h 6858000"/>
              <a:gd name="connsiteX84" fmla="*/ 7662775 w 12192000"/>
              <a:gd name="connsiteY84" fmla="*/ 3946017 h 6858000"/>
              <a:gd name="connsiteX85" fmla="*/ 7642878 w 12192000"/>
              <a:gd name="connsiteY85" fmla="*/ 3979961 h 6858000"/>
              <a:gd name="connsiteX86" fmla="*/ 7625321 w 12192000"/>
              <a:gd name="connsiteY86" fmla="*/ 4016245 h 6858000"/>
              <a:gd name="connsiteX87" fmla="*/ 7611275 w 12192000"/>
              <a:gd name="connsiteY87" fmla="*/ 4051358 h 6858000"/>
              <a:gd name="connsiteX88" fmla="*/ 7601912 w 12192000"/>
              <a:gd name="connsiteY88" fmla="*/ 4087643 h 6858000"/>
              <a:gd name="connsiteX89" fmla="*/ 7598400 w 12192000"/>
              <a:gd name="connsiteY89" fmla="*/ 4125097 h 6858000"/>
              <a:gd name="connsiteX90" fmla="*/ 7601912 w 12192000"/>
              <a:gd name="connsiteY90" fmla="*/ 4162552 h 6858000"/>
              <a:gd name="connsiteX91" fmla="*/ 7611275 w 12192000"/>
              <a:gd name="connsiteY91" fmla="*/ 4198836 h 6858000"/>
              <a:gd name="connsiteX92" fmla="*/ 7625321 w 12192000"/>
              <a:gd name="connsiteY92" fmla="*/ 4233950 h 6858000"/>
              <a:gd name="connsiteX93" fmla="*/ 7642878 w 12192000"/>
              <a:gd name="connsiteY93" fmla="*/ 4270234 h 6858000"/>
              <a:gd name="connsiteX94" fmla="*/ 7662775 w 12192000"/>
              <a:gd name="connsiteY94" fmla="*/ 4304177 h 6858000"/>
              <a:gd name="connsiteX95" fmla="*/ 7683844 w 12192000"/>
              <a:gd name="connsiteY95" fmla="*/ 4339291 h 6858000"/>
              <a:gd name="connsiteX96" fmla="*/ 7703741 w 12192000"/>
              <a:gd name="connsiteY96" fmla="*/ 4374405 h 6858000"/>
              <a:gd name="connsiteX97" fmla="*/ 7721298 w 12192000"/>
              <a:gd name="connsiteY97" fmla="*/ 4409519 h 6858000"/>
              <a:gd name="connsiteX98" fmla="*/ 7735344 w 12192000"/>
              <a:gd name="connsiteY98" fmla="*/ 4443462 h 6858000"/>
              <a:gd name="connsiteX99" fmla="*/ 7744708 w 12192000"/>
              <a:gd name="connsiteY99" fmla="*/ 4479746 h 6858000"/>
              <a:gd name="connsiteX100" fmla="*/ 7749389 w 12192000"/>
              <a:gd name="connsiteY100" fmla="*/ 4516030 h 6858000"/>
              <a:gd name="connsiteX101" fmla="*/ 7749389 w 12192000"/>
              <a:gd name="connsiteY101" fmla="*/ 4554655 h 6858000"/>
              <a:gd name="connsiteX102" fmla="*/ 7747048 w 12192000"/>
              <a:gd name="connsiteY102" fmla="*/ 4594451 h 6858000"/>
              <a:gd name="connsiteX103" fmla="*/ 7742367 w 12192000"/>
              <a:gd name="connsiteY103" fmla="*/ 4634247 h 6858000"/>
              <a:gd name="connsiteX104" fmla="*/ 7736514 w 12192000"/>
              <a:gd name="connsiteY104" fmla="*/ 4674042 h 6858000"/>
              <a:gd name="connsiteX105" fmla="*/ 7731832 w 12192000"/>
              <a:gd name="connsiteY105" fmla="*/ 4713838 h 6858000"/>
              <a:gd name="connsiteX106" fmla="*/ 7728321 w 12192000"/>
              <a:gd name="connsiteY106" fmla="*/ 4753633 h 6858000"/>
              <a:gd name="connsiteX107" fmla="*/ 7729492 w 12192000"/>
              <a:gd name="connsiteY107" fmla="*/ 4791088 h 6858000"/>
              <a:gd name="connsiteX108" fmla="*/ 7734173 w 12192000"/>
              <a:gd name="connsiteY108" fmla="*/ 4827372 h 6858000"/>
              <a:gd name="connsiteX109" fmla="*/ 7744708 w 12192000"/>
              <a:gd name="connsiteY109" fmla="*/ 4862486 h 6858000"/>
              <a:gd name="connsiteX110" fmla="*/ 7759923 w 12192000"/>
              <a:gd name="connsiteY110" fmla="*/ 4891747 h 6858000"/>
              <a:gd name="connsiteX111" fmla="*/ 7779821 w 12192000"/>
              <a:gd name="connsiteY111" fmla="*/ 4919838 h 6858000"/>
              <a:gd name="connsiteX112" fmla="*/ 7803230 w 12192000"/>
              <a:gd name="connsiteY112" fmla="*/ 4944418 h 6858000"/>
              <a:gd name="connsiteX113" fmla="*/ 7830151 w 12192000"/>
              <a:gd name="connsiteY113" fmla="*/ 4968998 h 6858000"/>
              <a:gd name="connsiteX114" fmla="*/ 7858242 w 12192000"/>
              <a:gd name="connsiteY114" fmla="*/ 4991236 h 6858000"/>
              <a:gd name="connsiteX115" fmla="*/ 7887503 w 12192000"/>
              <a:gd name="connsiteY115" fmla="*/ 5013475 h 6858000"/>
              <a:gd name="connsiteX116" fmla="*/ 7916765 w 12192000"/>
              <a:gd name="connsiteY116" fmla="*/ 5035714 h 6858000"/>
              <a:gd name="connsiteX117" fmla="*/ 7946026 w 12192000"/>
              <a:gd name="connsiteY117" fmla="*/ 5057952 h 6858000"/>
              <a:gd name="connsiteX118" fmla="*/ 7972947 w 12192000"/>
              <a:gd name="connsiteY118" fmla="*/ 5081362 h 6858000"/>
              <a:gd name="connsiteX119" fmla="*/ 7996356 w 12192000"/>
              <a:gd name="connsiteY119" fmla="*/ 5108282 h 6858000"/>
              <a:gd name="connsiteX120" fmla="*/ 8017424 w 12192000"/>
              <a:gd name="connsiteY120" fmla="*/ 5134032 h 6858000"/>
              <a:gd name="connsiteX121" fmla="*/ 8033811 w 12192000"/>
              <a:gd name="connsiteY121" fmla="*/ 5163294 h 6858000"/>
              <a:gd name="connsiteX122" fmla="*/ 8047856 w 12192000"/>
              <a:gd name="connsiteY122" fmla="*/ 5194896 h 6858000"/>
              <a:gd name="connsiteX123" fmla="*/ 8059561 w 12192000"/>
              <a:gd name="connsiteY123" fmla="*/ 5228839 h 6858000"/>
              <a:gd name="connsiteX124" fmla="*/ 8070095 w 12192000"/>
              <a:gd name="connsiteY124" fmla="*/ 5263953 h 6858000"/>
              <a:gd name="connsiteX125" fmla="*/ 8079459 w 12192000"/>
              <a:gd name="connsiteY125" fmla="*/ 5299067 h 6858000"/>
              <a:gd name="connsiteX126" fmla="*/ 8088822 w 12192000"/>
              <a:gd name="connsiteY126" fmla="*/ 5335351 h 6858000"/>
              <a:gd name="connsiteX127" fmla="*/ 8099356 w 12192000"/>
              <a:gd name="connsiteY127" fmla="*/ 5369294 h 6858000"/>
              <a:gd name="connsiteX128" fmla="*/ 8111061 w 12192000"/>
              <a:gd name="connsiteY128" fmla="*/ 5403238 h 6858000"/>
              <a:gd name="connsiteX129" fmla="*/ 8125106 w 12192000"/>
              <a:gd name="connsiteY129" fmla="*/ 5434840 h 6858000"/>
              <a:gd name="connsiteX130" fmla="*/ 8142663 w 12192000"/>
              <a:gd name="connsiteY130" fmla="*/ 5462931 h 6858000"/>
              <a:gd name="connsiteX131" fmla="*/ 8163732 w 12192000"/>
              <a:gd name="connsiteY131" fmla="*/ 5488681 h 6858000"/>
              <a:gd name="connsiteX132" fmla="*/ 8189482 w 12192000"/>
              <a:gd name="connsiteY132" fmla="*/ 5509749 h 6858000"/>
              <a:gd name="connsiteX133" fmla="*/ 8217573 w 12192000"/>
              <a:gd name="connsiteY133" fmla="*/ 5527306 h 6858000"/>
              <a:gd name="connsiteX134" fmla="*/ 8249175 w 12192000"/>
              <a:gd name="connsiteY134" fmla="*/ 5541352 h 6858000"/>
              <a:gd name="connsiteX135" fmla="*/ 8283118 w 12192000"/>
              <a:gd name="connsiteY135" fmla="*/ 5553056 h 6858000"/>
              <a:gd name="connsiteX136" fmla="*/ 8317062 w 12192000"/>
              <a:gd name="connsiteY136" fmla="*/ 5563590 h 6858000"/>
              <a:gd name="connsiteX137" fmla="*/ 8353346 w 12192000"/>
              <a:gd name="connsiteY137" fmla="*/ 5572954 h 6858000"/>
              <a:gd name="connsiteX138" fmla="*/ 8388459 w 12192000"/>
              <a:gd name="connsiteY138" fmla="*/ 5582318 h 6858000"/>
              <a:gd name="connsiteX139" fmla="*/ 8423573 w 12192000"/>
              <a:gd name="connsiteY139" fmla="*/ 5592852 h 6858000"/>
              <a:gd name="connsiteX140" fmla="*/ 8457516 w 12192000"/>
              <a:gd name="connsiteY140" fmla="*/ 5604556 h 6858000"/>
              <a:gd name="connsiteX141" fmla="*/ 8489119 w 12192000"/>
              <a:gd name="connsiteY141" fmla="*/ 5618602 h 6858000"/>
              <a:gd name="connsiteX142" fmla="*/ 8518380 w 12192000"/>
              <a:gd name="connsiteY142" fmla="*/ 5634988 h 6858000"/>
              <a:gd name="connsiteX143" fmla="*/ 8544130 w 12192000"/>
              <a:gd name="connsiteY143" fmla="*/ 5656057 h 6858000"/>
              <a:gd name="connsiteX144" fmla="*/ 8571051 w 12192000"/>
              <a:gd name="connsiteY144" fmla="*/ 5679466 h 6858000"/>
              <a:gd name="connsiteX145" fmla="*/ 8594460 w 12192000"/>
              <a:gd name="connsiteY145" fmla="*/ 5706386 h 6858000"/>
              <a:gd name="connsiteX146" fmla="*/ 8616699 w 12192000"/>
              <a:gd name="connsiteY146" fmla="*/ 5734477 h 6858000"/>
              <a:gd name="connsiteX147" fmla="*/ 8638937 w 12192000"/>
              <a:gd name="connsiteY147" fmla="*/ 5763739 h 6858000"/>
              <a:gd name="connsiteX148" fmla="*/ 8661176 w 12192000"/>
              <a:gd name="connsiteY148" fmla="*/ 5793000 h 6858000"/>
              <a:gd name="connsiteX149" fmla="*/ 8683415 w 12192000"/>
              <a:gd name="connsiteY149" fmla="*/ 5821091 h 6858000"/>
              <a:gd name="connsiteX150" fmla="*/ 8707994 w 12192000"/>
              <a:gd name="connsiteY150" fmla="*/ 5848012 h 6858000"/>
              <a:gd name="connsiteX151" fmla="*/ 8732574 w 12192000"/>
              <a:gd name="connsiteY151" fmla="*/ 5871421 h 6858000"/>
              <a:gd name="connsiteX152" fmla="*/ 8760665 w 12192000"/>
              <a:gd name="connsiteY152" fmla="*/ 5891319 h 6858000"/>
              <a:gd name="connsiteX153" fmla="*/ 8789926 w 12192000"/>
              <a:gd name="connsiteY153" fmla="*/ 5906535 h 6858000"/>
              <a:gd name="connsiteX154" fmla="*/ 8825040 w 12192000"/>
              <a:gd name="connsiteY154" fmla="*/ 5917069 h 6858000"/>
              <a:gd name="connsiteX155" fmla="*/ 8861324 w 12192000"/>
              <a:gd name="connsiteY155" fmla="*/ 5921751 h 6858000"/>
              <a:gd name="connsiteX156" fmla="*/ 8898779 w 12192000"/>
              <a:gd name="connsiteY156" fmla="*/ 5922921 h 6858000"/>
              <a:gd name="connsiteX157" fmla="*/ 8938575 w 12192000"/>
              <a:gd name="connsiteY157" fmla="*/ 5919410 h 6858000"/>
              <a:gd name="connsiteX158" fmla="*/ 8978370 w 12192000"/>
              <a:gd name="connsiteY158" fmla="*/ 5914728 h 6858000"/>
              <a:gd name="connsiteX159" fmla="*/ 9018166 w 12192000"/>
              <a:gd name="connsiteY159" fmla="*/ 5908876 h 6858000"/>
              <a:gd name="connsiteX160" fmla="*/ 9057961 w 12192000"/>
              <a:gd name="connsiteY160" fmla="*/ 5904194 h 6858000"/>
              <a:gd name="connsiteX161" fmla="*/ 9097757 w 12192000"/>
              <a:gd name="connsiteY161" fmla="*/ 5901853 h 6858000"/>
              <a:gd name="connsiteX162" fmla="*/ 9136382 w 12192000"/>
              <a:gd name="connsiteY162" fmla="*/ 5901853 h 6858000"/>
              <a:gd name="connsiteX163" fmla="*/ 9172666 w 12192000"/>
              <a:gd name="connsiteY163" fmla="*/ 5906535 h 6858000"/>
              <a:gd name="connsiteX164" fmla="*/ 9208950 w 12192000"/>
              <a:gd name="connsiteY164" fmla="*/ 5915898 h 6858000"/>
              <a:gd name="connsiteX165" fmla="*/ 9244064 w 12192000"/>
              <a:gd name="connsiteY165" fmla="*/ 5929944 h 6858000"/>
              <a:gd name="connsiteX166" fmla="*/ 9279178 w 12192000"/>
              <a:gd name="connsiteY166" fmla="*/ 5948671 h 6858000"/>
              <a:gd name="connsiteX167" fmla="*/ 9314292 w 12192000"/>
              <a:gd name="connsiteY167" fmla="*/ 5967398 h 6858000"/>
              <a:gd name="connsiteX168" fmla="*/ 9349405 w 12192000"/>
              <a:gd name="connsiteY168" fmla="*/ 5988467 h 6858000"/>
              <a:gd name="connsiteX169" fmla="*/ 9383349 w 12192000"/>
              <a:gd name="connsiteY169" fmla="*/ 6008364 h 6858000"/>
              <a:gd name="connsiteX170" fmla="*/ 9419633 w 12192000"/>
              <a:gd name="connsiteY170" fmla="*/ 6025921 h 6858000"/>
              <a:gd name="connsiteX171" fmla="*/ 9454747 w 12192000"/>
              <a:gd name="connsiteY171" fmla="*/ 6039967 h 6858000"/>
              <a:gd name="connsiteX172" fmla="*/ 9491031 w 12192000"/>
              <a:gd name="connsiteY172" fmla="*/ 6049331 h 6858000"/>
              <a:gd name="connsiteX173" fmla="*/ 9528486 w 12192000"/>
              <a:gd name="connsiteY173" fmla="*/ 6052842 h 6858000"/>
              <a:gd name="connsiteX174" fmla="*/ 9565940 w 12192000"/>
              <a:gd name="connsiteY174" fmla="*/ 6049331 h 6858000"/>
              <a:gd name="connsiteX175" fmla="*/ 9602224 w 12192000"/>
              <a:gd name="connsiteY175" fmla="*/ 6039967 h 6858000"/>
              <a:gd name="connsiteX176" fmla="*/ 9637338 w 12192000"/>
              <a:gd name="connsiteY176" fmla="*/ 6025921 h 6858000"/>
              <a:gd name="connsiteX177" fmla="*/ 9673622 w 12192000"/>
              <a:gd name="connsiteY177" fmla="*/ 6008364 h 6858000"/>
              <a:gd name="connsiteX178" fmla="*/ 9707566 w 12192000"/>
              <a:gd name="connsiteY178" fmla="*/ 5988467 h 6858000"/>
              <a:gd name="connsiteX179" fmla="*/ 9742679 w 12192000"/>
              <a:gd name="connsiteY179" fmla="*/ 5967398 h 6858000"/>
              <a:gd name="connsiteX180" fmla="*/ 9777793 w 12192000"/>
              <a:gd name="connsiteY180" fmla="*/ 5948671 h 6858000"/>
              <a:gd name="connsiteX181" fmla="*/ 9812907 w 12192000"/>
              <a:gd name="connsiteY181" fmla="*/ 5929944 h 6858000"/>
              <a:gd name="connsiteX182" fmla="*/ 9846850 w 12192000"/>
              <a:gd name="connsiteY182" fmla="*/ 5915898 h 6858000"/>
              <a:gd name="connsiteX183" fmla="*/ 9884305 w 12192000"/>
              <a:gd name="connsiteY183" fmla="*/ 5906535 h 6858000"/>
              <a:gd name="connsiteX184" fmla="*/ 9920589 w 12192000"/>
              <a:gd name="connsiteY184" fmla="*/ 5901853 h 6858000"/>
              <a:gd name="connsiteX185" fmla="*/ 9959214 w 12192000"/>
              <a:gd name="connsiteY185" fmla="*/ 5901853 h 6858000"/>
              <a:gd name="connsiteX186" fmla="*/ 9999010 w 12192000"/>
              <a:gd name="connsiteY186" fmla="*/ 5904194 h 6858000"/>
              <a:gd name="connsiteX187" fmla="*/ 10038805 w 12192000"/>
              <a:gd name="connsiteY187" fmla="*/ 5908876 h 6858000"/>
              <a:gd name="connsiteX188" fmla="*/ 10078601 w 12192000"/>
              <a:gd name="connsiteY188" fmla="*/ 5914728 h 6858000"/>
              <a:gd name="connsiteX189" fmla="*/ 10118396 w 12192000"/>
              <a:gd name="connsiteY189" fmla="*/ 5919410 h 6858000"/>
              <a:gd name="connsiteX190" fmla="*/ 10158192 w 12192000"/>
              <a:gd name="connsiteY190" fmla="*/ 5922921 h 6858000"/>
              <a:gd name="connsiteX191" fmla="*/ 10195647 w 12192000"/>
              <a:gd name="connsiteY191" fmla="*/ 5921751 h 6858000"/>
              <a:gd name="connsiteX192" fmla="*/ 10231931 w 12192000"/>
              <a:gd name="connsiteY192" fmla="*/ 5917069 h 6858000"/>
              <a:gd name="connsiteX193" fmla="*/ 10267044 w 12192000"/>
              <a:gd name="connsiteY193" fmla="*/ 5906535 h 6858000"/>
              <a:gd name="connsiteX194" fmla="*/ 10296306 w 12192000"/>
              <a:gd name="connsiteY194" fmla="*/ 5891319 h 6858000"/>
              <a:gd name="connsiteX195" fmla="*/ 10324397 w 12192000"/>
              <a:gd name="connsiteY195" fmla="*/ 5871421 h 6858000"/>
              <a:gd name="connsiteX196" fmla="*/ 10348977 w 12192000"/>
              <a:gd name="connsiteY196" fmla="*/ 5848012 h 6858000"/>
              <a:gd name="connsiteX197" fmla="*/ 10373556 w 12192000"/>
              <a:gd name="connsiteY197" fmla="*/ 5821091 h 6858000"/>
              <a:gd name="connsiteX198" fmla="*/ 10395795 w 12192000"/>
              <a:gd name="connsiteY198" fmla="*/ 5793000 h 6858000"/>
              <a:gd name="connsiteX199" fmla="*/ 10418034 w 12192000"/>
              <a:gd name="connsiteY199" fmla="*/ 5763739 h 6858000"/>
              <a:gd name="connsiteX200" fmla="*/ 10440272 w 12192000"/>
              <a:gd name="connsiteY200" fmla="*/ 5734477 h 6858000"/>
              <a:gd name="connsiteX201" fmla="*/ 10462511 w 12192000"/>
              <a:gd name="connsiteY201" fmla="*/ 5706386 h 6858000"/>
              <a:gd name="connsiteX202" fmla="*/ 10485920 w 12192000"/>
              <a:gd name="connsiteY202" fmla="*/ 5679466 h 6858000"/>
              <a:gd name="connsiteX203" fmla="*/ 10512841 w 12192000"/>
              <a:gd name="connsiteY203" fmla="*/ 5656057 h 6858000"/>
              <a:gd name="connsiteX204" fmla="*/ 10538591 w 12192000"/>
              <a:gd name="connsiteY204" fmla="*/ 5634988 h 6858000"/>
              <a:gd name="connsiteX205" fmla="*/ 10567852 w 12192000"/>
              <a:gd name="connsiteY205" fmla="*/ 5618602 h 6858000"/>
              <a:gd name="connsiteX206" fmla="*/ 10599455 w 12192000"/>
              <a:gd name="connsiteY206" fmla="*/ 5604556 h 6858000"/>
              <a:gd name="connsiteX207" fmla="*/ 10633398 w 12192000"/>
              <a:gd name="connsiteY207" fmla="*/ 5592852 h 6858000"/>
              <a:gd name="connsiteX208" fmla="*/ 10668512 w 12192000"/>
              <a:gd name="connsiteY208" fmla="*/ 5582318 h 6858000"/>
              <a:gd name="connsiteX209" fmla="*/ 10703626 w 12192000"/>
              <a:gd name="connsiteY209" fmla="*/ 5572954 h 6858000"/>
              <a:gd name="connsiteX210" fmla="*/ 10739910 w 12192000"/>
              <a:gd name="connsiteY210" fmla="*/ 5563590 h 6858000"/>
              <a:gd name="connsiteX211" fmla="*/ 10773853 w 12192000"/>
              <a:gd name="connsiteY211" fmla="*/ 5553056 h 6858000"/>
              <a:gd name="connsiteX212" fmla="*/ 10807796 w 12192000"/>
              <a:gd name="connsiteY212" fmla="*/ 5541352 h 6858000"/>
              <a:gd name="connsiteX213" fmla="*/ 10839399 w 12192000"/>
              <a:gd name="connsiteY213" fmla="*/ 5527306 h 6858000"/>
              <a:gd name="connsiteX214" fmla="*/ 10867490 w 12192000"/>
              <a:gd name="connsiteY214" fmla="*/ 5509749 h 6858000"/>
              <a:gd name="connsiteX215" fmla="*/ 10893240 w 12192000"/>
              <a:gd name="connsiteY215" fmla="*/ 5488681 h 6858000"/>
              <a:gd name="connsiteX216" fmla="*/ 10914308 w 12192000"/>
              <a:gd name="connsiteY216" fmla="*/ 5462931 h 6858000"/>
              <a:gd name="connsiteX217" fmla="*/ 10931865 w 12192000"/>
              <a:gd name="connsiteY217" fmla="*/ 5434840 h 6858000"/>
              <a:gd name="connsiteX218" fmla="*/ 10945910 w 12192000"/>
              <a:gd name="connsiteY218" fmla="*/ 5403238 h 6858000"/>
              <a:gd name="connsiteX219" fmla="*/ 10957615 w 12192000"/>
              <a:gd name="connsiteY219" fmla="*/ 5369294 h 6858000"/>
              <a:gd name="connsiteX220" fmla="*/ 10968149 w 12192000"/>
              <a:gd name="connsiteY220" fmla="*/ 5335351 h 6858000"/>
              <a:gd name="connsiteX221" fmla="*/ 10977513 w 12192000"/>
              <a:gd name="connsiteY221" fmla="*/ 5299067 h 6858000"/>
              <a:gd name="connsiteX222" fmla="*/ 10986876 w 12192000"/>
              <a:gd name="connsiteY222" fmla="*/ 5263953 h 6858000"/>
              <a:gd name="connsiteX223" fmla="*/ 10997410 w 12192000"/>
              <a:gd name="connsiteY223" fmla="*/ 5228839 h 6858000"/>
              <a:gd name="connsiteX224" fmla="*/ 11009115 w 12192000"/>
              <a:gd name="connsiteY224" fmla="*/ 5194896 h 6858000"/>
              <a:gd name="connsiteX225" fmla="*/ 11023160 w 12192000"/>
              <a:gd name="connsiteY225" fmla="*/ 5163294 h 6858000"/>
              <a:gd name="connsiteX226" fmla="*/ 11039547 w 12192000"/>
              <a:gd name="connsiteY226" fmla="*/ 5134032 h 6858000"/>
              <a:gd name="connsiteX227" fmla="*/ 11060615 w 12192000"/>
              <a:gd name="connsiteY227" fmla="*/ 5108282 h 6858000"/>
              <a:gd name="connsiteX228" fmla="*/ 11084024 w 12192000"/>
              <a:gd name="connsiteY228" fmla="*/ 5081362 h 6858000"/>
              <a:gd name="connsiteX229" fmla="*/ 11110945 w 12192000"/>
              <a:gd name="connsiteY229" fmla="*/ 5057952 h 6858000"/>
              <a:gd name="connsiteX230" fmla="*/ 11139036 w 12192000"/>
              <a:gd name="connsiteY230" fmla="*/ 5035714 h 6858000"/>
              <a:gd name="connsiteX231" fmla="*/ 11169468 w 12192000"/>
              <a:gd name="connsiteY231" fmla="*/ 5013475 h 6858000"/>
              <a:gd name="connsiteX232" fmla="*/ 11198729 w 12192000"/>
              <a:gd name="connsiteY232" fmla="*/ 4991236 h 6858000"/>
              <a:gd name="connsiteX233" fmla="*/ 11226820 w 12192000"/>
              <a:gd name="connsiteY233" fmla="*/ 4968998 h 6858000"/>
              <a:gd name="connsiteX234" fmla="*/ 11253741 w 12192000"/>
              <a:gd name="connsiteY234" fmla="*/ 4944418 h 6858000"/>
              <a:gd name="connsiteX235" fmla="*/ 11277150 w 12192000"/>
              <a:gd name="connsiteY235" fmla="*/ 4919838 h 6858000"/>
              <a:gd name="connsiteX236" fmla="*/ 11297048 w 12192000"/>
              <a:gd name="connsiteY236" fmla="*/ 4891747 h 6858000"/>
              <a:gd name="connsiteX237" fmla="*/ 11312264 w 12192000"/>
              <a:gd name="connsiteY237" fmla="*/ 4862486 h 6858000"/>
              <a:gd name="connsiteX238" fmla="*/ 11322798 w 12192000"/>
              <a:gd name="connsiteY238" fmla="*/ 4827372 h 6858000"/>
              <a:gd name="connsiteX239" fmla="*/ 11327480 w 12192000"/>
              <a:gd name="connsiteY239" fmla="*/ 4791088 h 6858000"/>
              <a:gd name="connsiteX240" fmla="*/ 11328650 w 12192000"/>
              <a:gd name="connsiteY240" fmla="*/ 4753633 h 6858000"/>
              <a:gd name="connsiteX241" fmla="*/ 11325139 w 12192000"/>
              <a:gd name="connsiteY241" fmla="*/ 4713838 h 6858000"/>
              <a:gd name="connsiteX242" fmla="*/ 11320457 w 12192000"/>
              <a:gd name="connsiteY242" fmla="*/ 4674042 h 6858000"/>
              <a:gd name="connsiteX243" fmla="*/ 11314605 w 12192000"/>
              <a:gd name="connsiteY243" fmla="*/ 4634247 h 6858000"/>
              <a:gd name="connsiteX244" fmla="*/ 11309923 w 12192000"/>
              <a:gd name="connsiteY244" fmla="*/ 4594451 h 6858000"/>
              <a:gd name="connsiteX245" fmla="*/ 11307582 w 12192000"/>
              <a:gd name="connsiteY245" fmla="*/ 4554655 h 6858000"/>
              <a:gd name="connsiteX246" fmla="*/ 11307582 w 12192000"/>
              <a:gd name="connsiteY246" fmla="*/ 4516030 h 6858000"/>
              <a:gd name="connsiteX247" fmla="*/ 11312264 w 12192000"/>
              <a:gd name="connsiteY247" fmla="*/ 4479746 h 6858000"/>
              <a:gd name="connsiteX248" fmla="*/ 11321628 w 12192000"/>
              <a:gd name="connsiteY248" fmla="*/ 4443462 h 6858000"/>
              <a:gd name="connsiteX249" fmla="*/ 11335673 w 12192000"/>
              <a:gd name="connsiteY249" fmla="*/ 4409519 h 6858000"/>
              <a:gd name="connsiteX250" fmla="*/ 11354400 w 12192000"/>
              <a:gd name="connsiteY250" fmla="*/ 4374405 h 6858000"/>
              <a:gd name="connsiteX251" fmla="*/ 11373128 w 12192000"/>
              <a:gd name="connsiteY251" fmla="*/ 4339291 h 6858000"/>
              <a:gd name="connsiteX252" fmla="*/ 11394196 w 12192000"/>
              <a:gd name="connsiteY252" fmla="*/ 4304177 h 6858000"/>
              <a:gd name="connsiteX253" fmla="*/ 11414094 w 12192000"/>
              <a:gd name="connsiteY253" fmla="*/ 4270234 h 6858000"/>
              <a:gd name="connsiteX254" fmla="*/ 11431650 w 12192000"/>
              <a:gd name="connsiteY254" fmla="*/ 4233950 h 6858000"/>
              <a:gd name="connsiteX255" fmla="*/ 11445696 w 12192000"/>
              <a:gd name="connsiteY255" fmla="*/ 4198836 h 6858000"/>
              <a:gd name="connsiteX256" fmla="*/ 11455060 w 12192000"/>
              <a:gd name="connsiteY256" fmla="*/ 4162552 h 6858000"/>
              <a:gd name="connsiteX257" fmla="*/ 11458571 w 12192000"/>
              <a:gd name="connsiteY257" fmla="*/ 4125097 h 6858000"/>
              <a:gd name="connsiteX258" fmla="*/ 11455060 w 12192000"/>
              <a:gd name="connsiteY258" fmla="*/ 4087643 h 6858000"/>
              <a:gd name="connsiteX259" fmla="*/ 11445696 w 12192000"/>
              <a:gd name="connsiteY259" fmla="*/ 4051358 h 6858000"/>
              <a:gd name="connsiteX260" fmla="*/ 11431650 w 12192000"/>
              <a:gd name="connsiteY260" fmla="*/ 4016245 h 6858000"/>
              <a:gd name="connsiteX261" fmla="*/ 11414094 w 12192000"/>
              <a:gd name="connsiteY261" fmla="*/ 3979961 h 6858000"/>
              <a:gd name="connsiteX262" fmla="*/ 11394196 w 12192000"/>
              <a:gd name="connsiteY262" fmla="*/ 3946017 h 6858000"/>
              <a:gd name="connsiteX263" fmla="*/ 11373128 w 12192000"/>
              <a:gd name="connsiteY263" fmla="*/ 3910903 h 6858000"/>
              <a:gd name="connsiteX264" fmla="*/ 11354400 w 12192000"/>
              <a:gd name="connsiteY264" fmla="*/ 3875790 h 6858000"/>
              <a:gd name="connsiteX265" fmla="*/ 11335673 w 12192000"/>
              <a:gd name="connsiteY265" fmla="*/ 3840676 h 6858000"/>
              <a:gd name="connsiteX266" fmla="*/ 11321628 w 12192000"/>
              <a:gd name="connsiteY266" fmla="*/ 3806733 h 6858000"/>
              <a:gd name="connsiteX267" fmla="*/ 11312264 w 12192000"/>
              <a:gd name="connsiteY267" fmla="*/ 3770449 h 6858000"/>
              <a:gd name="connsiteX268" fmla="*/ 11307582 w 12192000"/>
              <a:gd name="connsiteY268" fmla="*/ 3734164 h 6858000"/>
              <a:gd name="connsiteX269" fmla="*/ 11307582 w 12192000"/>
              <a:gd name="connsiteY269" fmla="*/ 3695539 h 6858000"/>
              <a:gd name="connsiteX270" fmla="*/ 11309923 w 12192000"/>
              <a:gd name="connsiteY270" fmla="*/ 3655744 h 6858000"/>
              <a:gd name="connsiteX271" fmla="*/ 11314605 w 12192000"/>
              <a:gd name="connsiteY271" fmla="*/ 3615948 h 6858000"/>
              <a:gd name="connsiteX272" fmla="*/ 11320457 w 12192000"/>
              <a:gd name="connsiteY272" fmla="*/ 3576152 h 6858000"/>
              <a:gd name="connsiteX273" fmla="*/ 11325139 w 12192000"/>
              <a:gd name="connsiteY273" fmla="*/ 3536357 h 6858000"/>
              <a:gd name="connsiteX274" fmla="*/ 11328650 w 12192000"/>
              <a:gd name="connsiteY274" fmla="*/ 3496561 h 6858000"/>
              <a:gd name="connsiteX275" fmla="*/ 11327480 w 12192000"/>
              <a:gd name="connsiteY275" fmla="*/ 3459107 h 6858000"/>
              <a:gd name="connsiteX276" fmla="*/ 11322798 w 12192000"/>
              <a:gd name="connsiteY276" fmla="*/ 3422822 h 6858000"/>
              <a:gd name="connsiteX277" fmla="*/ 11312264 w 12192000"/>
              <a:gd name="connsiteY277" fmla="*/ 3387709 h 6858000"/>
              <a:gd name="connsiteX278" fmla="*/ 11297048 w 12192000"/>
              <a:gd name="connsiteY278" fmla="*/ 3358447 h 6858000"/>
              <a:gd name="connsiteX279" fmla="*/ 11277150 w 12192000"/>
              <a:gd name="connsiteY279" fmla="*/ 3330356 h 6858000"/>
              <a:gd name="connsiteX280" fmla="*/ 11253741 w 12192000"/>
              <a:gd name="connsiteY280" fmla="*/ 3305777 h 6858000"/>
              <a:gd name="connsiteX281" fmla="*/ 11226820 w 12192000"/>
              <a:gd name="connsiteY281" fmla="*/ 3281197 h 6858000"/>
              <a:gd name="connsiteX282" fmla="*/ 11198729 w 12192000"/>
              <a:gd name="connsiteY282" fmla="*/ 3258958 h 6858000"/>
              <a:gd name="connsiteX283" fmla="*/ 11169468 w 12192000"/>
              <a:gd name="connsiteY283" fmla="*/ 3236720 h 6858000"/>
              <a:gd name="connsiteX284" fmla="*/ 11139036 w 12192000"/>
              <a:gd name="connsiteY284" fmla="*/ 3214481 h 6858000"/>
              <a:gd name="connsiteX285" fmla="*/ 11110945 w 12192000"/>
              <a:gd name="connsiteY285" fmla="*/ 3192242 h 6858000"/>
              <a:gd name="connsiteX286" fmla="*/ 11084024 w 12192000"/>
              <a:gd name="connsiteY286" fmla="*/ 3168833 h 6858000"/>
              <a:gd name="connsiteX287" fmla="*/ 11060615 w 12192000"/>
              <a:gd name="connsiteY287" fmla="*/ 3141913 h 6858000"/>
              <a:gd name="connsiteX288" fmla="*/ 11039547 w 12192000"/>
              <a:gd name="connsiteY288" fmla="*/ 3116162 h 6858000"/>
              <a:gd name="connsiteX289" fmla="*/ 11023160 w 12192000"/>
              <a:gd name="connsiteY289" fmla="*/ 3086901 h 6858000"/>
              <a:gd name="connsiteX290" fmla="*/ 11009115 w 12192000"/>
              <a:gd name="connsiteY290" fmla="*/ 3055299 h 6858000"/>
              <a:gd name="connsiteX291" fmla="*/ 10997410 w 12192000"/>
              <a:gd name="connsiteY291" fmla="*/ 3021355 h 6858000"/>
              <a:gd name="connsiteX292" fmla="*/ 10986876 w 12192000"/>
              <a:gd name="connsiteY292" fmla="*/ 2986242 h 6858000"/>
              <a:gd name="connsiteX293" fmla="*/ 10977513 w 12192000"/>
              <a:gd name="connsiteY293" fmla="*/ 2951128 h 6858000"/>
              <a:gd name="connsiteX294" fmla="*/ 10968149 w 12192000"/>
              <a:gd name="connsiteY294" fmla="*/ 2914844 h 6858000"/>
              <a:gd name="connsiteX295" fmla="*/ 10957615 w 12192000"/>
              <a:gd name="connsiteY295" fmla="*/ 2880900 h 6858000"/>
              <a:gd name="connsiteX296" fmla="*/ 10945910 w 12192000"/>
              <a:gd name="connsiteY296" fmla="*/ 2846957 h 6858000"/>
              <a:gd name="connsiteX297" fmla="*/ 10931865 w 12192000"/>
              <a:gd name="connsiteY297" fmla="*/ 2815355 h 6858000"/>
              <a:gd name="connsiteX298" fmla="*/ 10914308 w 12192000"/>
              <a:gd name="connsiteY298" fmla="*/ 2787264 h 6858000"/>
              <a:gd name="connsiteX299" fmla="*/ 10893240 w 12192000"/>
              <a:gd name="connsiteY299" fmla="*/ 2761514 h 6858000"/>
              <a:gd name="connsiteX300" fmla="*/ 10867490 w 12192000"/>
              <a:gd name="connsiteY300" fmla="*/ 2740445 h 6858000"/>
              <a:gd name="connsiteX301" fmla="*/ 10839399 w 12192000"/>
              <a:gd name="connsiteY301" fmla="*/ 2722888 h 6858000"/>
              <a:gd name="connsiteX302" fmla="*/ 10807796 w 12192000"/>
              <a:gd name="connsiteY302" fmla="*/ 2708843 h 6858000"/>
              <a:gd name="connsiteX303" fmla="*/ 10773853 w 12192000"/>
              <a:gd name="connsiteY303" fmla="*/ 2697138 h 6858000"/>
              <a:gd name="connsiteX304" fmla="*/ 10739910 w 12192000"/>
              <a:gd name="connsiteY304" fmla="*/ 2686604 h 6858000"/>
              <a:gd name="connsiteX305" fmla="*/ 10703626 w 12192000"/>
              <a:gd name="connsiteY305" fmla="*/ 2677241 h 6858000"/>
              <a:gd name="connsiteX306" fmla="*/ 10668512 w 12192000"/>
              <a:gd name="connsiteY306" fmla="*/ 2667877 h 6858000"/>
              <a:gd name="connsiteX307" fmla="*/ 10633398 w 12192000"/>
              <a:gd name="connsiteY307" fmla="*/ 2657343 h 6858000"/>
              <a:gd name="connsiteX308" fmla="*/ 10599455 w 12192000"/>
              <a:gd name="connsiteY308" fmla="*/ 2645638 h 6858000"/>
              <a:gd name="connsiteX309" fmla="*/ 10567852 w 12192000"/>
              <a:gd name="connsiteY309" fmla="*/ 2631593 h 6858000"/>
              <a:gd name="connsiteX310" fmla="*/ 10538591 w 12192000"/>
              <a:gd name="connsiteY310" fmla="*/ 2615206 h 6858000"/>
              <a:gd name="connsiteX311" fmla="*/ 10512841 w 12192000"/>
              <a:gd name="connsiteY311" fmla="*/ 2594138 h 6858000"/>
              <a:gd name="connsiteX312" fmla="*/ 10485920 w 12192000"/>
              <a:gd name="connsiteY312" fmla="*/ 2570729 h 6858000"/>
              <a:gd name="connsiteX313" fmla="*/ 10462511 w 12192000"/>
              <a:gd name="connsiteY313" fmla="*/ 2543808 h 6858000"/>
              <a:gd name="connsiteX314" fmla="*/ 10440272 w 12192000"/>
              <a:gd name="connsiteY314" fmla="*/ 2515717 h 6858000"/>
              <a:gd name="connsiteX315" fmla="*/ 10418034 w 12192000"/>
              <a:gd name="connsiteY315" fmla="*/ 2486456 h 6858000"/>
              <a:gd name="connsiteX316" fmla="*/ 10395795 w 12192000"/>
              <a:gd name="connsiteY316" fmla="*/ 2457194 h 6858000"/>
              <a:gd name="connsiteX317" fmla="*/ 10373556 w 12192000"/>
              <a:gd name="connsiteY317" fmla="*/ 2429103 h 6858000"/>
              <a:gd name="connsiteX318" fmla="*/ 10348977 w 12192000"/>
              <a:gd name="connsiteY318" fmla="*/ 2402183 h 6858000"/>
              <a:gd name="connsiteX319" fmla="*/ 10324397 w 12192000"/>
              <a:gd name="connsiteY319" fmla="*/ 2378774 h 6858000"/>
              <a:gd name="connsiteX320" fmla="*/ 10296306 w 12192000"/>
              <a:gd name="connsiteY320" fmla="*/ 2358876 h 6858000"/>
              <a:gd name="connsiteX321" fmla="*/ 10267044 w 12192000"/>
              <a:gd name="connsiteY321" fmla="*/ 2343660 h 6858000"/>
              <a:gd name="connsiteX322" fmla="*/ 10231931 w 12192000"/>
              <a:gd name="connsiteY322" fmla="*/ 2333126 h 6858000"/>
              <a:gd name="connsiteX323" fmla="*/ 10195647 w 12192000"/>
              <a:gd name="connsiteY323" fmla="*/ 2328444 h 6858000"/>
              <a:gd name="connsiteX324" fmla="*/ 10158192 w 12192000"/>
              <a:gd name="connsiteY324" fmla="*/ 2327274 h 6858000"/>
              <a:gd name="connsiteX325" fmla="*/ 10118396 w 12192000"/>
              <a:gd name="connsiteY325" fmla="*/ 2330785 h 6858000"/>
              <a:gd name="connsiteX326" fmla="*/ 10078601 w 12192000"/>
              <a:gd name="connsiteY326" fmla="*/ 2335467 h 6858000"/>
              <a:gd name="connsiteX327" fmla="*/ 10038805 w 12192000"/>
              <a:gd name="connsiteY327" fmla="*/ 2341319 h 6858000"/>
              <a:gd name="connsiteX328" fmla="*/ 9999010 w 12192000"/>
              <a:gd name="connsiteY328" fmla="*/ 2346001 h 6858000"/>
              <a:gd name="connsiteX329" fmla="*/ 9959214 w 12192000"/>
              <a:gd name="connsiteY329" fmla="*/ 2348342 h 6858000"/>
              <a:gd name="connsiteX330" fmla="*/ 9920589 w 12192000"/>
              <a:gd name="connsiteY330" fmla="*/ 2348342 h 6858000"/>
              <a:gd name="connsiteX331" fmla="*/ 9884305 w 12192000"/>
              <a:gd name="connsiteY331" fmla="*/ 2343660 h 6858000"/>
              <a:gd name="connsiteX332" fmla="*/ 9846850 w 12192000"/>
              <a:gd name="connsiteY332" fmla="*/ 2334296 h 6858000"/>
              <a:gd name="connsiteX333" fmla="*/ 9812907 w 12192000"/>
              <a:gd name="connsiteY333" fmla="*/ 2320251 h 6858000"/>
              <a:gd name="connsiteX334" fmla="*/ 9777793 w 12192000"/>
              <a:gd name="connsiteY334" fmla="*/ 2301524 h 6858000"/>
              <a:gd name="connsiteX335" fmla="*/ 9742679 w 12192000"/>
              <a:gd name="connsiteY335" fmla="*/ 2282796 h 6858000"/>
              <a:gd name="connsiteX336" fmla="*/ 9707566 w 12192000"/>
              <a:gd name="connsiteY336" fmla="*/ 2261728 h 6858000"/>
              <a:gd name="connsiteX337" fmla="*/ 9673622 w 12192000"/>
              <a:gd name="connsiteY337" fmla="*/ 2241830 h 6858000"/>
              <a:gd name="connsiteX338" fmla="*/ 9637338 w 12192000"/>
              <a:gd name="connsiteY338" fmla="*/ 2224273 h 6858000"/>
              <a:gd name="connsiteX339" fmla="*/ 9602224 w 12192000"/>
              <a:gd name="connsiteY339" fmla="*/ 2210228 h 6858000"/>
              <a:gd name="connsiteX340" fmla="*/ 9565940 w 12192000"/>
              <a:gd name="connsiteY340" fmla="*/ 2200864 h 6858000"/>
              <a:gd name="connsiteX341" fmla="*/ 9528486 w 12192000"/>
              <a:gd name="connsiteY341" fmla="*/ 219735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Lst>
            <a:rect l="l" t="t" r="r" b="b"/>
            <a:pathLst>
              <a:path w="12192000" h="6858000">
                <a:moveTo>
                  <a:pt x="0" y="0"/>
                </a:moveTo>
                <a:lnTo>
                  <a:pt x="12192000" y="0"/>
                </a:lnTo>
                <a:lnTo>
                  <a:pt x="12192000" y="6858000"/>
                </a:lnTo>
                <a:lnTo>
                  <a:pt x="0" y="6858000"/>
                </a:lnTo>
                <a:lnTo>
                  <a:pt x="0" y="0"/>
                </a:lnTo>
                <a:close/>
                <a:moveTo>
                  <a:pt x="9528486" y="2197353"/>
                </a:moveTo>
                <a:lnTo>
                  <a:pt x="9491031" y="2200864"/>
                </a:lnTo>
                <a:lnTo>
                  <a:pt x="9454747" y="2210228"/>
                </a:lnTo>
                <a:lnTo>
                  <a:pt x="9419633" y="2224273"/>
                </a:lnTo>
                <a:lnTo>
                  <a:pt x="9383349" y="2241830"/>
                </a:lnTo>
                <a:lnTo>
                  <a:pt x="9349405" y="2261728"/>
                </a:lnTo>
                <a:lnTo>
                  <a:pt x="9314292" y="2282796"/>
                </a:lnTo>
                <a:lnTo>
                  <a:pt x="9279178" y="2301524"/>
                </a:lnTo>
                <a:lnTo>
                  <a:pt x="9244064" y="2320251"/>
                </a:lnTo>
                <a:lnTo>
                  <a:pt x="9208950" y="2334296"/>
                </a:lnTo>
                <a:lnTo>
                  <a:pt x="9172666" y="2343660"/>
                </a:lnTo>
                <a:lnTo>
                  <a:pt x="9136382" y="2348342"/>
                </a:lnTo>
                <a:lnTo>
                  <a:pt x="9097757" y="2348342"/>
                </a:lnTo>
                <a:lnTo>
                  <a:pt x="9057961" y="2346001"/>
                </a:lnTo>
                <a:lnTo>
                  <a:pt x="9018166" y="2341319"/>
                </a:lnTo>
                <a:lnTo>
                  <a:pt x="8978370" y="2335467"/>
                </a:lnTo>
                <a:lnTo>
                  <a:pt x="8938575" y="2330785"/>
                </a:lnTo>
                <a:lnTo>
                  <a:pt x="8898779" y="2327274"/>
                </a:lnTo>
                <a:lnTo>
                  <a:pt x="8861324" y="2328444"/>
                </a:lnTo>
                <a:lnTo>
                  <a:pt x="8825040" y="2333126"/>
                </a:lnTo>
                <a:lnTo>
                  <a:pt x="8789926" y="2343660"/>
                </a:lnTo>
                <a:lnTo>
                  <a:pt x="8760665" y="2358876"/>
                </a:lnTo>
                <a:lnTo>
                  <a:pt x="8732574" y="2378774"/>
                </a:lnTo>
                <a:lnTo>
                  <a:pt x="8707994" y="2402183"/>
                </a:lnTo>
                <a:lnTo>
                  <a:pt x="8683415" y="2429103"/>
                </a:lnTo>
                <a:lnTo>
                  <a:pt x="8661176" y="2457194"/>
                </a:lnTo>
                <a:lnTo>
                  <a:pt x="8638937" y="2486456"/>
                </a:lnTo>
                <a:lnTo>
                  <a:pt x="8616699" y="2515717"/>
                </a:lnTo>
                <a:lnTo>
                  <a:pt x="8594460" y="2543808"/>
                </a:lnTo>
                <a:lnTo>
                  <a:pt x="8571051" y="2570729"/>
                </a:lnTo>
                <a:lnTo>
                  <a:pt x="8544130" y="2594138"/>
                </a:lnTo>
                <a:lnTo>
                  <a:pt x="8518380" y="2615206"/>
                </a:lnTo>
                <a:lnTo>
                  <a:pt x="8489119" y="2631593"/>
                </a:lnTo>
                <a:lnTo>
                  <a:pt x="8457516" y="2645638"/>
                </a:lnTo>
                <a:lnTo>
                  <a:pt x="8423573" y="2657343"/>
                </a:lnTo>
                <a:lnTo>
                  <a:pt x="8388459" y="2667877"/>
                </a:lnTo>
                <a:lnTo>
                  <a:pt x="8353346" y="2677241"/>
                </a:lnTo>
                <a:lnTo>
                  <a:pt x="8317062" y="2686604"/>
                </a:lnTo>
                <a:lnTo>
                  <a:pt x="8283118" y="2697138"/>
                </a:lnTo>
                <a:lnTo>
                  <a:pt x="8249175" y="2708843"/>
                </a:lnTo>
                <a:lnTo>
                  <a:pt x="8217573" y="2722888"/>
                </a:lnTo>
                <a:lnTo>
                  <a:pt x="8189482" y="2740445"/>
                </a:lnTo>
                <a:lnTo>
                  <a:pt x="8163732" y="2761514"/>
                </a:lnTo>
                <a:lnTo>
                  <a:pt x="8142663" y="2787264"/>
                </a:lnTo>
                <a:lnTo>
                  <a:pt x="8125106" y="2815355"/>
                </a:lnTo>
                <a:lnTo>
                  <a:pt x="8111061" y="2846957"/>
                </a:lnTo>
                <a:lnTo>
                  <a:pt x="8099356" y="2880900"/>
                </a:lnTo>
                <a:lnTo>
                  <a:pt x="8088822" y="2914844"/>
                </a:lnTo>
                <a:lnTo>
                  <a:pt x="8079459" y="2951128"/>
                </a:lnTo>
                <a:lnTo>
                  <a:pt x="8070095" y="2986242"/>
                </a:lnTo>
                <a:lnTo>
                  <a:pt x="8059561" y="3021355"/>
                </a:lnTo>
                <a:lnTo>
                  <a:pt x="8047856" y="3055299"/>
                </a:lnTo>
                <a:lnTo>
                  <a:pt x="8033811" y="3086901"/>
                </a:lnTo>
                <a:lnTo>
                  <a:pt x="8017424" y="3116162"/>
                </a:lnTo>
                <a:lnTo>
                  <a:pt x="7996356" y="3141913"/>
                </a:lnTo>
                <a:lnTo>
                  <a:pt x="7972947" y="3168833"/>
                </a:lnTo>
                <a:lnTo>
                  <a:pt x="7946026" y="3192242"/>
                </a:lnTo>
                <a:lnTo>
                  <a:pt x="7916765" y="3214481"/>
                </a:lnTo>
                <a:lnTo>
                  <a:pt x="7887503" y="3236720"/>
                </a:lnTo>
                <a:lnTo>
                  <a:pt x="7858242" y="3258958"/>
                </a:lnTo>
                <a:lnTo>
                  <a:pt x="7830151" y="3281197"/>
                </a:lnTo>
                <a:lnTo>
                  <a:pt x="7803230" y="3305777"/>
                </a:lnTo>
                <a:lnTo>
                  <a:pt x="7779821" y="3330356"/>
                </a:lnTo>
                <a:lnTo>
                  <a:pt x="7759923" y="3358447"/>
                </a:lnTo>
                <a:lnTo>
                  <a:pt x="7744708" y="3387709"/>
                </a:lnTo>
                <a:lnTo>
                  <a:pt x="7734173" y="3422822"/>
                </a:lnTo>
                <a:lnTo>
                  <a:pt x="7729492" y="3459107"/>
                </a:lnTo>
                <a:lnTo>
                  <a:pt x="7728321" y="3496561"/>
                </a:lnTo>
                <a:lnTo>
                  <a:pt x="7731832" y="3536357"/>
                </a:lnTo>
                <a:lnTo>
                  <a:pt x="7736514" y="3576152"/>
                </a:lnTo>
                <a:lnTo>
                  <a:pt x="7742367" y="3615948"/>
                </a:lnTo>
                <a:lnTo>
                  <a:pt x="7747048" y="3655744"/>
                </a:lnTo>
                <a:lnTo>
                  <a:pt x="7749389" y="3695539"/>
                </a:lnTo>
                <a:lnTo>
                  <a:pt x="7749389" y="3734164"/>
                </a:lnTo>
                <a:lnTo>
                  <a:pt x="7744708" y="3770449"/>
                </a:lnTo>
                <a:lnTo>
                  <a:pt x="7735344" y="3806733"/>
                </a:lnTo>
                <a:lnTo>
                  <a:pt x="7721298" y="3840676"/>
                </a:lnTo>
                <a:lnTo>
                  <a:pt x="7703741" y="3875790"/>
                </a:lnTo>
                <a:lnTo>
                  <a:pt x="7683844" y="3910903"/>
                </a:lnTo>
                <a:lnTo>
                  <a:pt x="7662775" y="3946017"/>
                </a:lnTo>
                <a:lnTo>
                  <a:pt x="7642878" y="3979961"/>
                </a:lnTo>
                <a:lnTo>
                  <a:pt x="7625321" y="4016245"/>
                </a:lnTo>
                <a:lnTo>
                  <a:pt x="7611275" y="4051358"/>
                </a:lnTo>
                <a:lnTo>
                  <a:pt x="7601912" y="4087643"/>
                </a:lnTo>
                <a:lnTo>
                  <a:pt x="7598400" y="4125097"/>
                </a:lnTo>
                <a:lnTo>
                  <a:pt x="7601912" y="4162552"/>
                </a:lnTo>
                <a:lnTo>
                  <a:pt x="7611275" y="4198836"/>
                </a:lnTo>
                <a:lnTo>
                  <a:pt x="7625321" y="4233950"/>
                </a:lnTo>
                <a:lnTo>
                  <a:pt x="7642878" y="4270234"/>
                </a:lnTo>
                <a:lnTo>
                  <a:pt x="7662775" y="4304177"/>
                </a:lnTo>
                <a:lnTo>
                  <a:pt x="7683844" y="4339291"/>
                </a:lnTo>
                <a:lnTo>
                  <a:pt x="7703741" y="4374405"/>
                </a:lnTo>
                <a:lnTo>
                  <a:pt x="7721298" y="4409519"/>
                </a:lnTo>
                <a:lnTo>
                  <a:pt x="7735344" y="4443462"/>
                </a:lnTo>
                <a:lnTo>
                  <a:pt x="7744708" y="4479746"/>
                </a:lnTo>
                <a:lnTo>
                  <a:pt x="7749389" y="4516030"/>
                </a:lnTo>
                <a:lnTo>
                  <a:pt x="7749389" y="4554655"/>
                </a:lnTo>
                <a:lnTo>
                  <a:pt x="7747048" y="4594451"/>
                </a:lnTo>
                <a:lnTo>
                  <a:pt x="7742367" y="4634247"/>
                </a:lnTo>
                <a:lnTo>
                  <a:pt x="7736514" y="4674042"/>
                </a:lnTo>
                <a:lnTo>
                  <a:pt x="7731832" y="4713838"/>
                </a:lnTo>
                <a:lnTo>
                  <a:pt x="7728321" y="4753633"/>
                </a:lnTo>
                <a:lnTo>
                  <a:pt x="7729492" y="4791088"/>
                </a:lnTo>
                <a:lnTo>
                  <a:pt x="7734173" y="4827372"/>
                </a:lnTo>
                <a:lnTo>
                  <a:pt x="7744708" y="4862486"/>
                </a:lnTo>
                <a:lnTo>
                  <a:pt x="7759923" y="4891747"/>
                </a:lnTo>
                <a:lnTo>
                  <a:pt x="7779821" y="4919838"/>
                </a:lnTo>
                <a:lnTo>
                  <a:pt x="7803230" y="4944418"/>
                </a:lnTo>
                <a:lnTo>
                  <a:pt x="7830151" y="4968998"/>
                </a:lnTo>
                <a:lnTo>
                  <a:pt x="7858242" y="4991236"/>
                </a:lnTo>
                <a:lnTo>
                  <a:pt x="7887503" y="5013475"/>
                </a:lnTo>
                <a:lnTo>
                  <a:pt x="7916765" y="5035714"/>
                </a:lnTo>
                <a:lnTo>
                  <a:pt x="7946026" y="5057952"/>
                </a:lnTo>
                <a:lnTo>
                  <a:pt x="7972947" y="5081362"/>
                </a:lnTo>
                <a:lnTo>
                  <a:pt x="7996356" y="5108282"/>
                </a:lnTo>
                <a:lnTo>
                  <a:pt x="8017424" y="5134032"/>
                </a:lnTo>
                <a:lnTo>
                  <a:pt x="8033811" y="5163294"/>
                </a:lnTo>
                <a:lnTo>
                  <a:pt x="8047856" y="5194896"/>
                </a:lnTo>
                <a:lnTo>
                  <a:pt x="8059561" y="5228839"/>
                </a:lnTo>
                <a:lnTo>
                  <a:pt x="8070095" y="5263953"/>
                </a:lnTo>
                <a:lnTo>
                  <a:pt x="8079459" y="5299067"/>
                </a:lnTo>
                <a:lnTo>
                  <a:pt x="8088822" y="5335351"/>
                </a:lnTo>
                <a:lnTo>
                  <a:pt x="8099356" y="5369294"/>
                </a:lnTo>
                <a:lnTo>
                  <a:pt x="8111061" y="5403238"/>
                </a:lnTo>
                <a:lnTo>
                  <a:pt x="8125106" y="5434840"/>
                </a:lnTo>
                <a:lnTo>
                  <a:pt x="8142663" y="5462931"/>
                </a:lnTo>
                <a:lnTo>
                  <a:pt x="8163732" y="5488681"/>
                </a:lnTo>
                <a:lnTo>
                  <a:pt x="8189482" y="5509749"/>
                </a:lnTo>
                <a:lnTo>
                  <a:pt x="8217573" y="5527306"/>
                </a:lnTo>
                <a:lnTo>
                  <a:pt x="8249175" y="5541352"/>
                </a:lnTo>
                <a:lnTo>
                  <a:pt x="8283118" y="5553056"/>
                </a:lnTo>
                <a:lnTo>
                  <a:pt x="8317062" y="5563590"/>
                </a:lnTo>
                <a:lnTo>
                  <a:pt x="8353346" y="5572954"/>
                </a:lnTo>
                <a:lnTo>
                  <a:pt x="8388459" y="5582318"/>
                </a:lnTo>
                <a:lnTo>
                  <a:pt x="8423573" y="5592852"/>
                </a:lnTo>
                <a:lnTo>
                  <a:pt x="8457516" y="5604556"/>
                </a:lnTo>
                <a:lnTo>
                  <a:pt x="8489119" y="5618602"/>
                </a:lnTo>
                <a:lnTo>
                  <a:pt x="8518380" y="5634988"/>
                </a:lnTo>
                <a:lnTo>
                  <a:pt x="8544130" y="5656057"/>
                </a:lnTo>
                <a:lnTo>
                  <a:pt x="8571051" y="5679466"/>
                </a:lnTo>
                <a:lnTo>
                  <a:pt x="8594460" y="5706386"/>
                </a:lnTo>
                <a:lnTo>
                  <a:pt x="8616699" y="5734477"/>
                </a:lnTo>
                <a:lnTo>
                  <a:pt x="8638937" y="5763739"/>
                </a:lnTo>
                <a:lnTo>
                  <a:pt x="8661176" y="5793000"/>
                </a:lnTo>
                <a:lnTo>
                  <a:pt x="8683415" y="5821091"/>
                </a:lnTo>
                <a:lnTo>
                  <a:pt x="8707994" y="5848012"/>
                </a:lnTo>
                <a:lnTo>
                  <a:pt x="8732574" y="5871421"/>
                </a:lnTo>
                <a:lnTo>
                  <a:pt x="8760665" y="5891319"/>
                </a:lnTo>
                <a:lnTo>
                  <a:pt x="8789926" y="5906535"/>
                </a:lnTo>
                <a:lnTo>
                  <a:pt x="8825040" y="5917069"/>
                </a:lnTo>
                <a:lnTo>
                  <a:pt x="8861324" y="5921751"/>
                </a:lnTo>
                <a:lnTo>
                  <a:pt x="8898779" y="5922921"/>
                </a:lnTo>
                <a:lnTo>
                  <a:pt x="8938575" y="5919410"/>
                </a:lnTo>
                <a:lnTo>
                  <a:pt x="8978370" y="5914728"/>
                </a:lnTo>
                <a:lnTo>
                  <a:pt x="9018166" y="5908876"/>
                </a:lnTo>
                <a:lnTo>
                  <a:pt x="9057961" y="5904194"/>
                </a:lnTo>
                <a:lnTo>
                  <a:pt x="9097757" y="5901853"/>
                </a:lnTo>
                <a:lnTo>
                  <a:pt x="9136382" y="5901853"/>
                </a:lnTo>
                <a:lnTo>
                  <a:pt x="9172666" y="5906535"/>
                </a:lnTo>
                <a:lnTo>
                  <a:pt x="9208950" y="5915898"/>
                </a:lnTo>
                <a:lnTo>
                  <a:pt x="9244064" y="5929944"/>
                </a:lnTo>
                <a:lnTo>
                  <a:pt x="9279178" y="5948671"/>
                </a:lnTo>
                <a:lnTo>
                  <a:pt x="9314292" y="5967398"/>
                </a:lnTo>
                <a:lnTo>
                  <a:pt x="9349405" y="5988467"/>
                </a:lnTo>
                <a:lnTo>
                  <a:pt x="9383349" y="6008364"/>
                </a:lnTo>
                <a:lnTo>
                  <a:pt x="9419633" y="6025921"/>
                </a:lnTo>
                <a:lnTo>
                  <a:pt x="9454747" y="6039967"/>
                </a:lnTo>
                <a:lnTo>
                  <a:pt x="9491031" y="6049331"/>
                </a:lnTo>
                <a:lnTo>
                  <a:pt x="9528486" y="6052842"/>
                </a:lnTo>
                <a:lnTo>
                  <a:pt x="9565940" y="6049331"/>
                </a:lnTo>
                <a:lnTo>
                  <a:pt x="9602224" y="6039967"/>
                </a:lnTo>
                <a:lnTo>
                  <a:pt x="9637338" y="6025921"/>
                </a:lnTo>
                <a:lnTo>
                  <a:pt x="9673622" y="6008364"/>
                </a:lnTo>
                <a:lnTo>
                  <a:pt x="9707566" y="5988467"/>
                </a:lnTo>
                <a:lnTo>
                  <a:pt x="9742679" y="5967398"/>
                </a:lnTo>
                <a:lnTo>
                  <a:pt x="9777793" y="5948671"/>
                </a:lnTo>
                <a:lnTo>
                  <a:pt x="9812907" y="5929944"/>
                </a:lnTo>
                <a:lnTo>
                  <a:pt x="9846850" y="5915898"/>
                </a:lnTo>
                <a:lnTo>
                  <a:pt x="9884305" y="5906535"/>
                </a:lnTo>
                <a:lnTo>
                  <a:pt x="9920589" y="5901853"/>
                </a:lnTo>
                <a:lnTo>
                  <a:pt x="9959214" y="5901853"/>
                </a:lnTo>
                <a:lnTo>
                  <a:pt x="9999010" y="5904194"/>
                </a:lnTo>
                <a:lnTo>
                  <a:pt x="10038805" y="5908876"/>
                </a:lnTo>
                <a:lnTo>
                  <a:pt x="10078601" y="5914728"/>
                </a:lnTo>
                <a:lnTo>
                  <a:pt x="10118396" y="5919410"/>
                </a:lnTo>
                <a:lnTo>
                  <a:pt x="10158192" y="5922921"/>
                </a:lnTo>
                <a:lnTo>
                  <a:pt x="10195647" y="5921751"/>
                </a:lnTo>
                <a:lnTo>
                  <a:pt x="10231931" y="5917069"/>
                </a:lnTo>
                <a:lnTo>
                  <a:pt x="10267044" y="5906535"/>
                </a:lnTo>
                <a:lnTo>
                  <a:pt x="10296306" y="5891319"/>
                </a:lnTo>
                <a:lnTo>
                  <a:pt x="10324397" y="5871421"/>
                </a:lnTo>
                <a:lnTo>
                  <a:pt x="10348977" y="5848012"/>
                </a:lnTo>
                <a:lnTo>
                  <a:pt x="10373556" y="5821091"/>
                </a:lnTo>
                <a:lnTo>
                  <a:pt x="10395795" y="5793000"/>
                </a:lnTo>
                <a:lnTo>
                  <a:pt x="10418034" y="5763739"/>
                </a:lnTo>
                <a:lnTo>
                  <a:pt x="10440272" y="5734477"/>
                </a:lnTo>
                <a:lnTo>
                  <a:pt x="10462511" y="5706386"/>
                </a:lnTo>
                <a:lnTo>
                  <a:pt x="10485920" y="5679466"/>
                </a:lnTo>
                <a:lnTo>
                  <a:pt x="10512841" y="5656057"/>
                </a:lnTo>
                <a:lnTo>
                  <a:pt x="10538591" y="5634988"/>
                </a:lnTo>
                <a:lnTo>
                  <a:pt x="10567852" y="5618602"/>
                </a:lnTo>
                <a:lnTo>
                  <a:pt x="10599455" y="5604556"/>
                </a:lnTo>
                <a:lnTo>
                  <a:pt x="10633398" y="5592852"/>
                </a:lnTo>
                <a:lnTo>
                  <a:pt x="10668512" y="5582318"/>
                </a:lnTo>
                <a:lnTo>
                  <a:pt x="10703626" y="5572954"/>
                </a:lnTo>
                <a:lnTo>
                  <a:pt x="10739910" y="5563590"/>
                </a:lnTo>
                <a:lnTo>
                  <a:pt x="10773853" y="5553056"/>
                </a:lnTo>
                <a:lnTo>
                  <a:pt x="10807796" y="5541352"/>
                </a:lnTo>
                <a:lnTo>
                  <a:pt x="10839399" y="5527306"/>
                </a:lnTo>
                <a:lnTo>
                  <a:pt x="10867490" y="5509749"/>
                </a:lnTo>
                <a:lnTo>
                  <a:pt x="10893240" y="5488681"/>
                </a:lnTo>
                <a:lnTo>
                  <a:pt x="10914308" y="5462931"/>
                </a:lnTo>
                <a:lnTo>
                  <a:pt x="10931865" y="5434840"/>
                </a:lnTo>
                <a:lnTo>
                  <a:pt x="10945910" y="5403238"/>
                </a:lnTo>
                <a:lnTo>
                  <a:pt x="10957615" y="5369294"/>
                </a:lnTo>
                <a:lnTo>
                  <a:pt x="10968149" y="5335351"/>
                </a:lnTo>
                <a:lnTo>
                  <a:pt x="10977513" y="5299067"/>
                </a:lnTo>
                <a:lnTo>
                  <a:pt x="10986876" y="5263953"/>
                </a:lnTo>
                <a:lnTo>
                  <a:pt x="10997410" y="5228839"/>
                </a:lnTo>
                <a:lnTo>
                  <a:pt x="11009115" y="5194896"/>
                </a:lnTo>
                <a:lnTo>
                  <a:pt x="11023160" y="5163294"/>
                </a:lnTo>
                <a:lnTo>
                  <a:pt x="11039547" y="5134032"/>
                </a:lnTo>
                <a:lnTo>
                  <a:pt x="11060615" y="5108282"/>
                </a:lnTo>
                <a:lnTo>
                  <a:pt x="11084024" y="5081362"/>
                </a:lnTo>
                <a:lnTo>
                  <a:pt x="11110945" y="5057952"/>
                </a:lnTo>
                <a:lnTo>
                  <a:pt x="11139036" y="5035714"/>
                </a:lnTo>
                <a:lnTo>
                  <a:pt x="11169468" y="5013475"/>
                </a:lnTo>
                <a:lnTo>
                  <a:pt x="11198729" y="4991236"/>
                </a:lnTo>
                <a:lnTo>
                  <a:pt x="11226820" y="4968998"/>
                </a:lnTo>
                <a:lnTo>
                  <a:pt x="11253741" y="4944418"/>
                </a:lnTo>
                <a:lnTo>
                  <a:pt x="11277150" y="4919838"/>
                </a:lnTo>
                <a:lnTo>
                  <a:pt x="11297048" y="4891747"/>
                </a:lnTo>
                <a:lnTo>
                  <a:pt x="11312264" y="4862486"/>
                </a:lnTo>
                <a:lnTo>
                  <a:pt x="11322798" y="4827372"/>
                </a:lnTo>
                <a:lnTo>
                  <a:pt x="11327480" y="4791088"/>
                </a:lnTo>
                <a:lnTo>
                  <a:pt x="11328650" y="4753633"/>
                </a:lnTo>
                <a:lnTo>
                  <a:pt x="11325139" y="4713838"/>
                </a:lnTo>
                <a:lnTo>
                  <a:pt x="11320457" y="4674042"/>
                </a:lnTo>
                <a:lnTo>
                  <a:pt x="11314605" y="4634247"/>
                </a:lnTo>
                <a:lnTo>
                  <a:pt x="11309923" y="4594451"/>
                </a:lnTo>
                <a:lnTo>
                  <a:pt x="11307582" y="4554655"/>
                </a:lnTo>
                <a:lnTo>
                  <a:pt x="11307582" y="4516030"/>
                </a:lnTo>
                <a:lnTo>
                  <a:pt x="11312264" y="4479746"/>
                </a:lnTo>
                <a:lnTo>
                  <a:pt x="11321628" y="4443462"/>
                </a:lnTo>
                <a:lnTo>
                  <a:pt x="11335673" y="4409519"/>
                </a:lnTo>
                <a:lnTo>
                  <a:pt x="11354400" y="4374405"/>
                </a:lnTo>
                <a:lnTo>
                  <a:pt x="11373128" y="4339291"/>
                </a:lnTo>
                <a:lnTo>
                  <a:pt x="11394196" y="4304177"/>
                </a:lnTo>
                <a:lnTo>
                  <a:pt x="11414094" y="4270234"/>
                </a:lnTo>
                <a:lnTo>
                  <a:pt x="11431650" y="4233950"/>
                </a:lnTo>
                <a:lnTo>
                  <a:pt x="11445696" y="4198836"/>
                </a:lnTo>
                <a:lnTo>
                  <a:pt x="11455060" y="4162552"/>
                </a:lnTo>
                <a:lnTo>
                  <a:pt x="11458571" y="4125097"/>
                </a:lnTo>
                <a:lnTo>
                  <a:pt x="11455060" y="4087643"/>
                </a:lnTo>
                <a:lnTo>
                  <a:pt x="11445696" y="4051358"/>
                </a:lnTo>
                <a:lnTo>
                  <a:pt x="11431650" y="4016245"/>
                </a:lnTo>
                <a:lnTo>
                  <a:pt x="11414094" y="3979961"/>
                </a:lnTo>
                <a:lnTo>
                  <a:pt x="11394196" y="3946017"/>
                </a:lnTo>
                <a:lnTo>
                  <a:pt x="11373128" y="3910903"/>
                </a:lnTo>
                <a:lnTo>
                  <a:pt x="11354400" y="3875790"/>
                </a:lnTo>
                <a:lnTo>
                  <a:pt x="11335673" y="3840676"/>
                </a:lnTo>
                <a:lnTo>
                  <a:pt x="11321628" y="3806733"/>
                </a:lnTo>
                <a:lnTo>
                  <a:pt x="11312264" y="3770449"/>
                </a:lnTo>
                <a:lnTo>
                  <a:pt x="11307582" y="3734164"/>
                </a:lnTo>
                <a:lnTo>
                  <a:pt x="11307582" y="3695539"/>
                </a:lnTo>
                <a:lnTo>
                  <a:pt x="11309923" y="3655744"/>
                </a:lnTo>
                <a:lnTo>
                  <a:pt x="11314605" y="3615948"/>
                </a:lnTo>
                <a:lnTo>
                  <a:pt x="11320457" y="3576152"/>
                </a:lnTo>
                <a:lnTo>
                  <a:pt x="11325139" y="3536357"/>
                </a:lnTo>
                <a:lnTo>
                  <a:pt x="11328650" y="3496561"/>
                </a:lnTo>
                <a:lnTo>
                  <a:pt x="11327480" y="3459107"/>
                </a:lnTo>
                <a:lnTo>
                  <a:pt x="11322798" y="3422822"/>
                </a:lnTo>
                <a:lnTo>
                  <a:pt x="11312264" y="3387709"/>
                </a:lnTo>
                <a:lnTo>
                  <a:pt x="11297048" y="3358447"/>
                </a:lnTo>
                <a:lnTo>
                  <a:pt x="11277150" y="3330356"/>
                </a:lnTo>
                <a:lnTo>
                  <a:pt x="11253741" y="3305777"/>
                </a:lnTo>
                <a:lnTo>
                  <a:pt x="11226820" y="3281197"/>
                </a:lnTo>
                <a:lnTo>
                  <a:pt x="11198729" y="3258958"/>
                </a:lnTo>
                <a:lnTo>
                  <a:pt x="11169468" y="3236720"/>
                </a:lnTo>
                <a:lnTo>
                  <a:pt x="11139036" y="3214481"/>
                </a:lnTo>
                <a:lnTo>
                  <a:pt x="11110945" y="3192242"/>
                </a:lnTo>
                <a:lnTo>
                  <a:pt x="11084024" y="3168833"/>
                </a:lnTo>
                <a:lnTo>
                  <a:pt x="11060615" y="3141913"/>
                </a:lnTo>
                <a:lnTo>
                  <a:pt x="11039547" y="3116162"/>
                </a:lnTo>
                <a:lnTo>
                  <a:pt x="11023160" y="3086901"/>
                </a:lnTo>
                <a:lnTo>
                  <a:pt x="11009115" y="3055299"/>
                </a:lnTo>
                <a:lnTo>
                  <a:pt x="10997410" y="3021355"/>
                </a:lnTo>
                <a:lnTo>
                  <a:pt x="10986876" y="2986242"/>
                </a:lnTo>
                <a:lnTo>
                  <a:pt x="10977513" y="2951128"/>
                </a:lnTo>
                <a:lnTo>
                  <a:pt x="10968149" y="2914844"/>
                </a:lnTo>
                <a:lnTo>
                  <a:pt x="10957615" y="2880900"/>
                </a:lnTo>
                <a:lnTo>
                  <a:pt x="10945910" y="2846957"/>
                </a:lnTo>
                <a:lnTo>
                  <a:pt x="10931865" y="2815355"/>
                </a:lnTo>
                <a:lnTo>
                  <a:pt x="10914308" y="2787264"/>
                </a:lnTo>
                <a:lnTo>
                  <a:pt x="10893240" y="2761514"/>
                </a:lnTo>
                <a:lnTo>
                  <a:pt x="10867490" y="2740445"/>
                </a:lnTo>
                <a:lnTo>
                  <a:pt x="10839399" y="2722888"/>
                </a:lnTo>
                <a:lnTo>
                  <a:pt x="10807796" y="2708843"/>
                </a:lnTo>
                <a:lnTo>
                  <a:pt x="10773853" y="2697138"/>
                </a:lnTo>
                <a:lnTo>
                  <a:pt x="10739910" y="2686604"/>
                </a:lnTo>
                <a:lnTo>
                  <a:pt x="10703626" y="2677241"/>
                </a:lnTo>
                <a:lnTo>
                  <a:pt x="10668512" y="2667877"/>
                </a:lnTo>
                <a:lnTo>
                  <a:pt x="10633398" y="2657343"/>
                </a:lnTo>
                <a:lnTo>
                  <a:pt x="10599455" y="2645638"/>
                </a:lnTo>
                <a:lnTo>
                  <a:pt x="10567852" y="2631593"/>
                </a:lnTo>
                <a:lnTo>
                  <a:pt x="10538591" y="2615206"/>
                </a:lnTo>
                <a:lnTo>
                  <a:pt x="10512841" y="2594138"/>
                </a:lnTo>
                <a:lnTo>
                  <a:pt x="10485920" y="2570729"/>
                </a:lnTo>
                <a:lnTo>
                  <a:pt x="10462511" y="2543808"/>
                </a:lnTo>
                <a:lnTo>
                  <a:pt x="10440272" y="2515717"/>
                </a:lnTo>
                <a:lnTo>
                  <a:pt x="10418034" y="2486456"/>
                </a:lnTo>
                <a:lnTo>
                  <a:pt x="10395795" y="2457194"/>
                </a:lnTo>
                <a:lnTo>
                  <a:pt x="10373556" y="2429103"/>
                </a:lnTo>
                <a:lnTo>
                  <a:pt x="10348977" y="2402183"/>
                </a:lnTo>
                <a:lnTo>
                  <a:pt x="10324397" y="2378774"/>
                </a:lnTo>
                <a:lnTo>
                  <a:pt x="10296306" y="2358876"/>
                </a:lnTo>
                <a:lnTo>
                  <a:pt x="10267044" y="2343660"/>
                </a:lnTo>
                <a:lnTo>
                  <a:pt x="10231931" y="2333126"/>
                </a:lnTo>
                <a:lnTo>
                  <a:pt x="10195647" y="2328444"/>
                </a:lnTo>
                <a:lnTo>
                  <a:pt x="10158192" y="2327274"/>
                </a:lnTo>
                <a:lnTo>
                  <a:pt x="10118396" y="2330785"/>
                </a:lnTo>
                <a:lnTo>
                  <a:pt x="10078601" y="2335467"/>
                </a:lnTo>
                <a:lnTo>
                  <a:pt x="10038805" y="2341319"/>
                </a:lnTo>
                <a:lnTo>
                  <a:pt x="9999010" y="2346001"/>
                </a:lnTo>
                <a:lnTo>
                  <a:pt x="9959214" y="2348342"/>
                </a:lnTo>
                <a:lnTo>
                  <a:pt x="9920589" y="2348342"/>
                </a:lnTo>
                <a:lnTo>
                  <a:pt x="9884305" y="2343660"/>
                </a:lnTo>
                <a:lnTo>
                  <a:pt x="9846850" y="2334296"/>
                </a:lnTo>
                <a:lnTo>
                  <a:pt x="9812907" y="2320251"/>
                </a:lnTo>
                <a:lnTo>
                  <a:pt x="9777793" y="2301524"/>
                </a:lnTo>
                <a:lnTo>
                  <a:pt x="9742679" y="2282796"/>
                </a:lnTo>
                <a:lnTo>
                  <a:pt x="9707566" y="2261728"/>
                </a:lnTo>
                <a:lnTo>
                  <a:pt x="9673622" y="2241830"/>
                </a:lnTo>
                <a:lnTo>
                  <a:pt x="9637338" y="2224273"/>
                </a:lnTo>
                <a:lnTo>
                  <a:pt x="9602224" y="2210228"/>
                </a:lnTo>
                <a:lnTo>
                  <a:pt x="9565940" y="2200864"/>
                </a:lnTo>
                <a:lnTo>
                  <a:pt x="9528486" y="2197353"/>
                </a:lnTo>
                <a:close/>
              </a:path>
            </a:pathLst>
          </a:custGeom>
          <a:solidFill>
            <a:schemeClr val="bg2"/>
          </a:solidFill>
          <a:ln w="101600">
            <a:noFill/>
            <a:prstDash val="solid"/>
            <a:round/>
            <a:headEnd/>
            <a:tailEnd/>
          </a:ln>
        </p:spPr>
      </p:sp>
      <p:sp>
        <p:nvSpPr>
          <p:cNvPr id="2" name="Titel 1">
            <a:extLst>
              <a:ext uri="{FF2B5EF4-FFF2-40B4-BE49-F238E27FC236}">
                <a16:creationId xmlns:a16="http://schemas.microsoft.com/office/drawing/2014/main" id="{03257232-E604-44DC-8CD5-8983665FCB19}"/>
              </a:ext>
            </a:extLst>
          </p:cNvPr>
          <p:cNvSpPr>
            <a:spLocks noGrp="1"/>
          </p:cNvSpPr>
          <p:nvPr>
            <p:ph type="title"/>
          </p:nvPr>
        </p:nvSpPr>
        <p:spPr>
          <a:xfrm>
            <a:off x="1251678" y="382385"/>
            <a:ext cx="10178322" cy="1492132"/>
          </a:xfrm>
        </p:spPr>
        <p:txBody>
          <a:bodyPr>
            <a:normAutofit/>
          </a:bodyPr>
          <a:lstStyle/>
          <a:p>
            <a:r>
              <a:rPr lang="nl-NL" dirty="0"/>
              <a:t>Oplossen van dilemma doe je door ethiek (onbewust)</a:t>
            </a:r>
          </a:p>
        </p:txBody>
      </p:sp>
      <p:sp>
        <p:nvSpPr>
          <p:cNvPr id="13" name="Freeform 6">
            <a:extLst>
              <a:ext uri="{FF2B5EF4-FFF2-40B4-BE49-F238E27FC236}">
                <a16:creationId xmlns:a16="http://schemas.microsoft.com/office/drawing/2014/main" id="{59146B5A-0BC2-431D-8B26-141ADDE36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8" name="Content Placeholder 7">
            <a:extLst>
              <a:ext uri="{FF2B5EF4-FFF2-40B4-BE49-F238E27FC236}">
                <a16:creationId xmlns:a16="http://schemas.microsoft.com/office/drawing/2014/main" id="{C5007379-B2FA-4EB2-8567-F9654F683A25}"/>
              </a:ext>
            </a:extLst>
          </p:cNvPr>
          <p:cNvSpPr>
            <a:spLocks noGrp="1"/>
          </p:cNvSpPr>
          <p:nvPr>
            <p:ph idx="1"/>
          </p:nvPr>
        </p:nvSpPr>
        <p:spPr>
          <a:xfrm>
            <a:off x="1251678" y="2286001"/>
            <a:ext cx="6015897" cy="3593591"/>
          </a:xfrm>
        </p:spPr>
        <p:txBody>
          <a:bodyPr>
            <a:normAutofit/>
          </a:bodyPr>
          <a:lstStyle/>
          <a:p>
            <a:pPr marL="0" indent="0">
              <a:buNone/>
            </a:pPr>
            <a:r>
              <a:rPr lang="en-US" dirty="0"/>
              <a:t>Wat is </a:t>
            </a:r>
            <a:r>
              <a:rPr lang="en-US" dirty="0" err="1"/>
              <a:t>ethiek</a:t>
            </a:r>
            <a:r>
              <a:rPr lang="en-US" dirty="0"/>
              <a:t>? </a:t>
            </a:r>
          </a:p>
        </p:txBody>
      </p:sp>
      <p:sp>
        <p:nvSpPr>
          <p:cNvPr id="15" name="Rectangle 14">
            <a:extLst>
              <a:ext uri="{FF2B5EF4-FFF2-40B4-BE49-F238E27FC236}">
                <a16:creationId xmlns:a16="http://schemas.microsoft.com/office/drawing/2014/main" id="{28A7DA0B-D1CC-428A-941E-C31E8E7BD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219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4DB0E0D-2547-45CE-9066-96CFD55C63A7}"/>
              </a:ext>
            </a:extLst>
          </p:cNvPr>
          <p:cNvSpPr>
            <a:spLocks noGrp="1"/>
          </p:cNvSpPr>
          <p:nvPr>
            <p:ph type="title"/>
          </p:nvPr>
        </p:nvSpPr>
        <p:spPr>
          <a:xfrm>
            <a:off x="761996" y="382385"/>
            <a:ext cx="10668004" cy="1113295"/>
          </a:xfrm>
        </p:spPr>
        <p:txBody>
          <a:bodyPr anchor="b">
            <a:normAutofit/>
          </a:bodyPr>
          <a:lstStyle/>
          <a:p>
            <a:pPr algn="ctr"/>
            <a:r>
              <a:rPr lang="nl-NL" dirty="0"/>
              <a:t>Ethiek is…..</a:t>
            </a:r>
            <a:endParaRPr lang="nl-NL"/>
          </a:p>
        </p:txBody>
      </p:sp>
      <p:sp>
        <p:nvSpPr>
          <p:cNvPr id="3" name="Tijdelijke aanduiding voor inhoud 2">
            <a:extLst>
              <a:ext uri="{FF2B5EF4-FFF2-40B4-BE49-F238E27FC236}">
                <a16:creationId xmlns:a16="http://schemas.microsoft.com/office/drawing/2014/main" id="{3C139609-825E-46E3-A33F-EB98363176C9}"/>
              </a:ext>
            </a:extLst>
          </p:cNvPr>
          <p:cNvSpPr>
            <a:spLocks noGrp="1"/>
          </p:cNvSpPr>
          <p:nvPr>
            <p:ph idx="1"/>
          </p:nvPr>
        </p:nvSpPr>
        <p:spPr>
          <a:xfrm>
            <a:off x="761996" y="1785257"/>
            <a:ext cx="10668004" cy="3440539"/>
          </a:xfrm>
        </p:spPr>
        <p:txBody>
          <a:bodyPr>
            <a:normAutofit/>
          </a:bodyPr>
          <a:lstStyle/>
          <a:p>
            <a:pPr marL="0" indent="0">
              <a:lnSpc>
                <a:spcPct val="100000"/>
              </a:lnSpc>
              <a:buNone/>
            </a:pPr>
            <a:r>
              <a:rPr lang="nl-NL" sz="2400"/>
              <a:t>Zedenleer, moraalfilosofie. Het praktische deel van de filosofie dat zich bezighoudt met de bestudering van de zeden en probeert vast te stellen wat goed is en wat slecht. De ethiek kan beschrijvend zijn of normatief en in dat laatste geval stelt ze normen, voorschriften en wetten op.</a:t>
            </a:r>
          </a:p>
          <a:p>
            <a:pPr marL="0" indent="0">
              <a:lnSpc>
                <a:spcPct val="100000"/>
              </a:lnSpc>
              <a:buNone/>
            </a:pPr>
            <a:r>
              <a:rPr lang="nl-NL" sz="2400"/>
              <a:t>De normatieve ethiek probeert dus vragen te beantwoorden als: 'Wat is goed?' 'Hoe moeten we handelen?' 'Waarom moeten we zo handelen?’</a:t>
            </a:r>
          </a:p>
          <a:p>
            <a:pPr marL="0" indent="0">
              <a:lnSpc>
                <a:spcPct val="100000"/>
              </a:lnSpc>
              <a:buNone/>
            </a:pPr>
            <a:endParaRPr lang="nl-NL" sz="2400"/>
          </a:p>
          <a:p>
            <a:pPr marL="0" indent="0">
              <a:lnSpc>
                <a:spcPct val="100000"/>
              </a:lnSpc>
              <a:buNone/>
            </a:pPr>
            <a:r>
              <a:rPr lang="nl-NL" sz="2400"/>
              <a:t>De grote vraag is:  Wat is het beste om te doen? </a:t>
            </a:r>
          </a:p>
          <a:p>
            <a:pPr marL="0" indent="0">
              <a:lnSpc>
                <a:spcPct val="100000"/>
              </a:lnSpc>
              <a:buNone/>
            </a:pPr>
            <a:endParaRPr lang="nl-NL" sz="2400"/>
          </a:p>
          <a:p>
            <a:pPr marL="0" indent="0">
              <a:lnSpc>
                <a:spcPct val="100000"/>
              </a:lnSpc>
              <a:buNone/>
            </a:pPr>
            <a:endParaRPr lang="nl-NL" sz="2400"/>
          </a:p>
        </p:txBody>
      </p:sp>
      <p:sp>
        <p:nvSpPr>
          <p:cNvPr id="10"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6994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1DA6357-DB86-4591-BC46-E99975A38276}"/>
              </a:ext>
            </a:extLst>
          </p:cNvPr>
          <p:cNvSpPr>
            <a:spLocks noGrp="1"/>
          </p:cNvSpPr>
          <p:nvPr>
            <p:ph type="title"/>
          </p:nvPr>
        </p:nvSpPr>
        <p:spPr>
          <a:xfrm>
            <a:off x="761996" y="1153287"/>
            <a:ext cx="3570566" cy="4551426"/>
          </a:xfrm>
        </p:spPr>
        <p:txBody>
          <a:bodyPr anchor="ctr">
            <a:normAutofit/>
          </a:bodyPr>
          <a:lstStyle/>
          <a:p>
            <a:pPr algn="r"/>
            <a:r>
              <a:rPr lang="nl-NL" sz="3200"/>
              <a:t>moraal</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B27D261-F7AD-464C-A59C-817B97E0762D}"/>
              </a:ext>
            </a:extLst>
          </p:cNvPr>
          <p:cNvSpPr>
            <a:spLocks noGrp="1"/>
          </p:cNvSpPr>
          <p:nvPr>
            <p:ph idx="1"/>
          </p:nvPr>
        </p:nvSpPr>
        <p:spPr>
          <a:xfrm>
            <a:off x="4976031" y="1153287"/>
            <a:ext cx="6453969" cy="4551426"/>
          </a:xfrm>
        </p:spPr>
        <p:txBody>
          <a:bodyPr anchor="ctr">
            <a:normAutofit/>
          </a:bodyPr>
          <a:lstStyle/>
          <a:p>
            <a:r>
              <a:rPr lang="nl-NL" sz="1600"/>
              <a:t>Moraal gaat over de handelingen en het gedrag die door de maatschappij als wenselijk worden gezien(zeden). </a:t>
            </a:r>
          </a:p>
          <a:p>
            <a:r>
              <a:rPr lang="nl-NL" sz="1600"/>
              <a:t>De moraal geeft dus eigenlijk aan hoe de maatschappij verwacht dat iemand zich gedraagt. </a:t>
            </a:r>
          </a:p>
          <a:p>
            <a:r>
              <a:rPr lang="nl-NL" sz="1600"/>
              <a:t>De moraal is cultuurgebonden, elke cultuur heeft zijn eigen gewenste gedragingen en handelingen. </a:t>
            </a:r>
          </a:p>
          <a:p>
            <a:r>
              <a:rPr lang="nl-NL" sz="1600"/>
              <a:t>Soms zijn is er een dubbel moraal.</a:t>
            </a:r>
          </a:p>
          <a:p>
            <a:endParaRPr lang="nl-NL" sz="1600"/>
          </a:p>
          <a:p>
            <a:r>
              <a:rPr lang="nl-NL" sz="1600"/>
              <a:t>Wat is nu het juiste moraal? </a:t>
            </a:r>
          </a:p>
          <a:p>
            <a:endParaRPr lang="nl-NL" sz="1600"/>
          </a:p>
          <a:p>
            <a:endParaRPr lang="nl-NL" sz="1600"/>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43122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Titel 1">
            <a:extLst>
              <a:ext uri="{FF2B5EF4-FFF2-40B4-BE49-F238E27FC236}">
                <a16:creationId xmlns:a16="http://schemas.microsoft.com/office/drawing/2014/main" id="{33B5F9A2-A299-4BD4-BB8A-D360C0403120}"/>
              </a:ext>
            </a:extLst>
          </p:cNvPr>
          <p:cNvSpPr>
            <a:spLocks noGrp="1"/>
          </p:cNvSpPr>
          <p:nvPr>
            <p:ph type="title"/>
          </p:nvPr>
        </p:nvSpPr>
        <p:spPr>
          <a:xfrm>
            <a:off x="931933" y="1162940"/>
            <a:ext cx="4515598" cy="4532120"/>
          </a:xfrm>
        </p:spPr>
        <p:txBody>
          <a:bodyPr anchor="ctr">
            <a:normAutofit/>
          </a:bodyPr>
          <a:lstStyle/>
          <a:p>
            <a:r>
              <a:rPr lang="nl-NL" sz="4400">
                <a:solidFill>
                  <a:srgbClr val="2A1A00"/>
                </a:solidFill>
              </a:rPr>
              <a:t>Ethiek en moraal</a:t>
            </a:r>
          </a:p>
        </p:txBody>
      </p:sp>
      <p:sp>
        <p:nvSpPr>
          <p:cNvPr id="12"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62965EF5-4794-434D-A9B7-55F076AEA545}"/>
              </a:ext>
            </a:extLst>
          </p:cNvPr>
          <p:cNvSpPr>
            <a:spLocks noGrp="1"/>
          </p:cNvSpPr>
          <p:nvPr>
            <p:ph idx="1"/>
          </p:nvPr>
        </p:nvSpPr>
        <p:spPr>
          <a:xfrm>
            <a:off x="6749271" y="1128451"/>
            <a:ext cx="4680729" cy="4566609"/>
          </a:xfrm>
        </p:spPr>
        <p:txBody>
          <a:bodyPr anchor="ctr">
            <a:normAutofit/>
          </a:bodyPr>
          <a:lstStyle/>
          <a:p>
            <a:pPr marL="45720" indent="0">
              <a:buNone/>
            </a:pPr>
            <a:r>
              <a:rPr lang="nl-NL" b="1" dirty="0"/>
              <a:t>Moraal</a:t>
            </a:r>
            <a:r>
              <a:rPr lang="nl-NL" dirty="0"/>
              <a:t> zijn de waarden en normen die richting geven aan jouw doen en laten, ze sturen de keuzes die je maakt. </a:t>
            </a:r>
          </a:p>
          <a:p>
            <a:pPr marL="45720" indent="0">
              <a:buNone/>
            </a:pPr>
            <a:endParaRPr lang="nl-NL" dirty="0"/>
          </a:p>
          <a:p>
            <a:pPr marL="45720" indent="0">
              <a:buNone/>
            </a:pPr>
            <a:r>
              <a:rPr lang="nl-NL" b="1" dirty="0"/>
              <a:t>Ethiek</a:t>
            </a:r>
            <a:r>
              <a:rPr lang="nl-NL" dirty="0"/>
              <a:t> is daarover nadenken. Het is nadenken over de vraag of jouw handelen leidt tot goede zorg. Dat kan echt over van alles gaan: van grote levensvragen tot kleine, dagelijkse keuzes.</a:t>
            </a:r>
          </a:p>
          <a:p>
            <a:endParaRPr lang="nl-NL" dirty="0"/>
          </a:p>
        </p:txBody>
      </p:sp>
    </p:spTree>
    <p:extLst>
      <p:ext uri="{BB962C8B-B14F-4D97-AF65-F5344CB8AC3E}">
        <p14:creationId xmlns:p14="http://schemas.microsoft.com/office/powerpoint/2010/main" val="332789507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43B7B9B596284A903A5BF987999ABF" ma:contentTypeVersion="13" ma:contentTypeDescription="Een nieuw document maken." ma:contentTypeScope="" ma:versionID="bcabab219895517bce7a3a48efcbf0b5">
  <xsd:schema xmlns:xsd="http://www.w3.org/2001/XMLSchema" xmlns:xs="http://www.w3.org/2001/XMLSchema" xmlns:p="http://schemas.microsoft.com/office/2006/metadata/properties" xmlns:ns3="5476a0df-1772-492d-979f-8285abd2a79a" xmlns:ns4="b419cb09-27ac-4f96-ad07-5bb01102205b" targetNamespace="http://schemas.microsoft.com/office/2006/metadata/properties" ma:root="true" ma:fieldsID="3f56c553450e33b7671abfcd6efa444a" ns3:_="" ns4:_="">
    <xsd:import namespace="5476a0df-1772-492d-979f-8285abd2a79a"/>
    <xsd:import namespace="b419cb09-27ac-4f96-ad07-5bb0110220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76a0df-1772-492d-979f-8285abd2a79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9cb09-27ac-4f96-ad07-5bb01102205b"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SharingHintHash" ma:index="16"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6502571-FB50-4C88-9154-BB5988C36F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76a0df-1772-492d-979f-8285abd2a79a"/>
    <ds:schemaRef ds:uri="b419cb09-27ac-4f96-ad07-5bb0110220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220BAA-136F-42F0-9215-2116D6F62FD9}">
  <ds:schemaRefs>
    <ds:schemaRef ds:uri="http://schemas.microsoft.com/sharepoint/v3/contenttype/forms"/>
  </ds:schemaRefs>
</ds:datastoreItem>
</file>

<file path=customXml/itemProps3.xml><?xml version="1.0" encoding="utf-8"?>
<ds:datastoreItem xmlns:ds="http://schemas.openxmlformats.org/officeDocument/2006/customXml" ds:itemID="{A436A417-39A2-4E7E-BE03-FF41412F2C6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TotalTime>
  <Words>576</Words>
  <Application>Microsoft Office PowerPoint</Application>
  <PresentationFormat>Breedbeeld</PresentationFormat>
  <Paragraphs>67</Paragraphs>
  <Slides>15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15</vt:i4>
      </vt:variant>
    </vt:vector>
  </HeadingPairs>
  <TitlesOfParts>
    <vt:vector size="19" baseType="lpstr">
      <vt:lpstr>Arial</vt:lpstr>
      <vt:lpstr>Gill Sans MT</vt:lpstr>
      <vt:lpstr>Impact</vt:lpstr>
      <vt:lpstr>Badge</vt:lpstr>
      <vt:lpstr>Dilemma’s en ethiek</vt:lpstr>
      <vt:lpstr>Doelen vandaag:</vt:lpstr>
      <vt:lpstr>Wat kies jij? </vt:lpstr>
      <vt:lpstr>Of?</vt:lpstr>
      <vt:lpstr>PowerPoint-presentatie</vt:lpstr>
      <vt:lpstr>Oplossen van dilemma doe je door ethiek (onbewust)</vt:lpstr>
      <vt:lpstr>Ethiek is…..</vt:lpstr>
      <vt:lpstr>moraal</vt:lpstr>
      <vt:lpstr>Ethiek en moraal</vt:lpstr>
      <vt:lpstr> </vt:lpstr>
      <vt:lpstr>Beroepsethiek gaat over:</vt:lpstr>
      <vt:lpstr>Waarom is beroepsethiek zo belangrijk…? </vt:lpstr>
      <vt:lpstr>Ethische dilemma</vt:lpstr>
      <vt:lpstr>Kenmerken van ethisch dilemma</vt:lpstr>
      <vt:lpstr>Volgende les: (fysiek)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Dilemma’s en ethiek</dc:title>
  <dc:creator>Tessa Heeringa - Boer</dc:creator>
  <cp:lastModifiedBy>Tessa Heeringa - Boer</cp:lastModifiedBy>
  <cp:revision>1</cp:revision>
  <dcterms:created xsi:type="dcterms:W3CDTF">2020-11-19T18:17:26Z</dcterms:created>
  <dcterms:modified xsi:type="dcterms:W3CDTF">2020-11-19T18:19:07Z</dcterms:modified>
</cp:coreProperties>
</file>